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98" r:id="rId27"/>
    <p:sldId id="289" r:id="rId28"/>
    <p:sldId id="290" r:id="rId29"/>
    <p:sldId id="291" r:id="rId30"/>
    <p:sldId id="292" r:id="rId31"/>
    <p:sldId id="293" r:id="rId32"/>
    <p:sldId id="294" r:id="rId33"/>
    <p:sldId id="295" r:id="rId34"/>
    <p:sldId id="296" r:id="rId35"/>
    <p:sldId id="297" r:id="rId36"/>
    <p:sldId id="281" r:id="rId37"/>
  </p:sldIdLst>
  <p:sldSz cx="12188825" cy="6858000"/>
  <p:notesSz cx="6858000" cy="9144000"/>
  <p:embeddedFontLst>
    <p:embeddedFont>
      <p:font typeface="Allerta Stencil" panose="020B0604020202020204" charset="0"/>
      <p:regular r:id="rId39"/>
    </p:embeddedFont>
    <p:embeddedFont>
      <p:font typeface="Calibri" panose="020F0502020204030204" pitchFamily="34" charset="0"/>
      <p:regular r:id="rId40"/>
      <p:bold r:id="rId41"/>
      <p:italic r:id="rId42"/>
      <p:boldItalic r:id="rId43"/>
    </p:embeddedFont>
    <p:embeddedFont>
      <p:font typeface="Robot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000AAA-8DFA-47B2-88A9-807C4A9B73CB}">
  <a:tblStyle styleId="{B6000AAA-8DFA-47B2-88A9-807C4A9B73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ws.amazon.com/certification/our-certification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learnhowtobecome.org/computer-careers/software-engineeri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64e563dd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Hey there folks, hope you’re having a wonderful whatever time of day it is, and welcome to a short look on the fabulous life of a Software Development Engineer!</a:t>
            </a:r>
            <a:endParaRPr/>
          </a:p>
        </p:txBody>
      </p:sp>
      <p:sp>
        <p:nvSpPr>
          <p:cNvPr id="98" name="Google Shape;98;g564e563d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565a9a9fe1_6_12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000000"/>
                </a:solidFill>
                <a:latin typeface="Roboto"/>
                <a:ea typeface="Roboto"/>
                <a:cs typeface="Roboto"/>
                <a:sym typeface="Roboto"/>
              </a:rPr>
              <a:t>Furthermore, on the subject of working with development teams, a </a:t>
            </a:r>
            <a:r>
              <a:rPr lang="en-US" sz="1400" b="1">
                <a:solidFill>
                  <a:srgbClr val="000000"/>
                </a:solidFill>
                <a:latin typeface="Roboto"/>
                <a:ea typeface="Roboto"/>
                <a:cs typeface="Roboto"/>
                <a:sym typeface="Roboto"/>
              </a:rPr>
              <a:t>front</a:t>
            </a:r>
            <a:r>
              <a:rPr lang="en-US" sz="1400">
                <a:solidFill>
                  <a:srgbClr val="000000"/>
                </a:solidFill>
                <a:latin typeface="Roboto"/>
                <a:ea typeface="Roboto"/>
                <a:cs typeface="Roboto"/>
                <a:sym typeface="Roboto"/>
              </a:rPr>
              <a:t>-</a:t>
            </a:r>
            <a:r>
              <a:rPr lang="en-US" sz="1400" b="1">
                <a:solidFill>
                  <a:srgbClr val="000000"/>
                </a:solidFill>
                <a:latin typeface="Roboto"/>
                <a:ea typeface="Roboto"/>
                <a:cs typeface="Roboto"/>
                <a:sym typeface="Roboto"/>
              </a:rPr>
              <a:t>end developer</a:t>
            </a:r>
            <a:r>
              <a:rPr lang="en-US" sz="1400">
                <a:solidFill>
                  <a:srgbClr val="000000"/>
                </a:solidFill>
                <a:latin typeface="Roboto"/>
                <a:ea typeface="Roboto"/>
                <a:cs typeface="Roboto"/>
                <a:sym typeface="Roboto"/>
              </a:rPr>
              <a:t> links together the world of design and technology, packaging up the utility of the back </a:t>
            </a:r>
            <a:r>
              <a:rPr lang="en-US" sz="1400" b="1">
                <a:solidFill>
                  <a:srgbClr val="000000"/>
                </a:solidFill>
                <a:latin typeface="Roboto"/>
                <a:ea typeface="Roboto"/>
                <a:cs typeface="Roboto"/>
                <a:sym typeface="Roboto"/>
              </a:rPr>
              <a:t>end</a:t>
            </a:r>
            <a:r>
              <a:rPr lang="en-US" sz="1400">
                <a:solidFill>
                  <a:srgbClr val="000000"/>
                </a:solidFill>
                <a:latin typeface="Roboto"/>
                <a:ea typeface="Roboto"/>
                <a:cs typeface="Roboto"/>
                <a:sym typeface="Roboto"/>
              </a:rPr>
              <a:t> in an inviting way for users to interact with. They take website design files and convert them into HTML, JavaScript (JS) and/or CSS code - the core elements of </a:t>
            </a:r>
            <a:r>
              <a:rPr lang="en-US" sz="1400" b="1">
                <a:solidFill>
                  <a:srgbClr val="000000"/>
                </a:solidFill>
                <a:latin typeface="Roboto"/>
                <a:ea typeface="Roboto"/>
                <a:cs typeface="Roboto"/>
                <a:sym typeface="Roboto"/>
              </a:rPr>
              <a:t>front</a:t>
            </a:r>
            <a:r>
              <a:rPr lang="en-US" sz="1400">
                <a:solidFill>
                  <a:srgbClr val="000000"/>
                </a:solidFill>
                <a:latin typeface="Roboto"/>
                <a:ea typeface="Roboto"/>
                <a:cs typeface="Roboto"/>
                <a:sym typeface="Roboto"/>
              </a:rPr>
              <a:t>-</a:t>
            </a:r>
            <a:r>
              <a:rPr lang="en-US" sz="1400" b="1">
                <a:solidFill>
                  <a:srgbClr val="000000"/>
                </a:solidFill>
                <a:latin typeface="Roboto"/>
                <a:ea typeface="Roboto"/>
                <a:cs typeface="Roboto"/>
                <a:sym typeface="Roboto"/>
              </a:rPr>
              <a:t>end</a:t>
            </a:r>
            <a:r>
              <a:rPr lang="en-US" sz="1400">
                <a:solidFill>
                  <a:srgbClr val="000000"/>
                </a:solidFill>
                <a:latin typeface="Roboto"/>
                <a:ea typeface="Roboto"/>
                <a:cs typeface="Roboto"/>
                <a:sym typeface="Roboto"/>
              </a:rPr>
              <a:t> development.</a:t>
            </a:r>
            <a:endParaRPr sz="1400">
              <a:solidFill>
                <a:srgbClr val="000000"/>
              </a:solidFill>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r>
              <a:rPr lang="en-US" sz="1400" b="1">
                <a:latin typeface="Roboto"/>
                <a:ea typeface="Roboto"/>
                <a:cs typeface="Roboto"/>
                <a:sym typeface="Roboto"/>
              </a:rPr>
              <a:t>back end</a:t>
            </a:r>
            <a:r>
              <a:rPr lang="en-US" sz="1400">
                <a:latin typeface="Roboto"/>
                <a:ea typeface="Roboto"/>
                <a:cs typeface="Roboto"/>
                <a:sym typeface="Roboto"/>
              </a:rPr>
              <a:t> refer to the separation of concerns between the presentation layer (front end), and the data access layer (</a:t>
            </a:r>
            <a:r>
              <a:rPr lang="en-US" sz="1400" b="1">
                <a:latin typeface="Roboto"/>
                <a:ea typeface="Roboto"/>
                <a:cs typeface="Roboto"/>
                <a:sym typeface="Roboto"/>
              </a:rPr>
              <a:t>back end</a:t>
            </a:r>
            <a:r>
              <a:rPr lang="en-US" sz="1400">
                <a:latin typeface="Roboto"/>
                <a:ea typeface="Roboto"/>
                <a:cs typeface="Roboto"/>
                <a:sym typeface="Roboto"/>
              </a:rPr>
              <a:t>) of a piece of </a:t>
            </a:r>
            <a:r>
              <a:rPr lang="en-US" sz="1400" b="1">
                <a:latin typeface="Roboto"/>
                <a:ea typeface="Roboto"/>
                <a:cs typeface="Roboto"/>
                <a:sym typeface="Roboto"/>
              </a:rPr>
              <a:t>software</a:t>
            </a:r>
            <a:r>
              <a:rPr lang="en-US" sz="1400">
                <a:latin typeface="Roboto"/>
                <a:ea typeface="Roboto"/>
                <a:cs typeface="Roboto"/>
                <a:sym typeface="Roboto"/>
              </a:rPr>
              <a:t>, or the physical infrastructure or hardware.</a:t>
            </a:r>
            <a:endParaRPr sz="1400">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r>
              <a:rPr lang="en-US" sz="1400">
                <a:latin typeface="Roboto"/>
                <a:ea typeface="Roboto"/>
                <a:cs typeface="Roboto"/>
                <a:sym typeface="Roboto"/>
              </a:rPr>
              <a:t>A </a:t>
            </a:r>
            <a:r>
              <a:rPr lang="en-US" sz="1400" b="1">
                <a:latin typeface="Roboto"/>
                <a:ea typeface="Roboto"/>
                <a:cs typeface="Roboto"/>
                <a:sym typeface="Roboto"/>
              </a:rPr>
              <a:t>DevOps engineer</a:t>
            </a:r>
            <a:r>
              <a:rPr lang="en-US" sz="1400">
                <a:latin typeface="Roboto"/>
                <a:ea typeface="Roboto"/>
                <a:cs typeface="Roboto"/>
                <a:sym typeface="Roboto"/>
              </a:rPr>
              <a:t> also works on </a:t>
            </a:r>
            <a:r>
              <a:rPr lang="en-US" sz="1400" b="1">
                <a:latin typeface="Roboto"/>
                <a:ea typeface="Roboto"/>
                <a:cs typeface="Roboto"/>
                <a:sym typeface="Roboto"/>
              </a:rPr>
              <a:t>computer</a:t>
            </a:r>
            <a:r>
              <a:rPr lang="en-US" sz="1400">
                <a:latin typeface="Roboto"/>
                <a:ea typeface="Roboto"/>
                <a:cs typeface="Roboto"/>
                <a:sym typeface="Roboto"/>
              </a:rPr>
              <a:t> applications, but manages the building, deployment and operation as a continuous automated process. </a:t>
            </a:r>
            <a:r>
              <a:rPr lang="en-US" sz="1400" b="1">
                <a:latin typeface="Roboto"/>
                <a:ea typeface="Roboto"/>
                <a:cs typeface="Roboto"/>
                <a:sym typeface="Roboto"/>
              </a:rPr>
              <a:t>DevOps engineers</a:t>
            </a:r>
            <a:r>
              <a:rPr lang="en-US" sz="1400">
                <a:latin typeface="Roboto"/>
                <a:ea typeface="Roboto"/>
                <a:cs typeface="Roboto"/>
                <a:sym typeface="Roboto"/>
              </a:rPr>
              <a:t> work with the operational side of a business and manage the workflow to integrate </a:t>
            </a:r>
            <a:r>
              <a:rPr lang="en-US" sz="1400" b="1">
                <a:latin typeface="Roboto"/>
                <a:ea typeface="Roboto"/>
                <a:cs typeface="Roboto"/>
                <a:sym typeface="Roboto"/>
              </a:rPr>
              <a:t>software</a:t>
            </a:r>
            <a:r>
              <a:rPr lang="en-US" sz="1400">
                <a:latin typeface="Roboto"/>
                <a:ea typeface="Roboto"/>
                <a:cs typeface="Roboto"/>
                <a:sym typeface="Roboto"/>
              </a:rPr>
              <a:t> to smoothly function with automated processes.</a:t>
            </a:r>
            <a:endParaRPr sz="1400">
              <a:latin typeface="Arial"/>
              <a:ea typeface="Arial"/>
              <a:cs typeface="Arial"/>
              <a:sym typeface="Arial"/>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r>
              <a:rPr lang="en-US" sz="1400" b="1">
                <a:latin typeface="Roboto"/>
                <a:ea typeface="Roboto"/>
                <a:cs typeface="Roboto"/>
                <a:sym typeface="Roboto"/>
              </a:rPr>
              <a:t>In Test</a:t>
            </a:r>
            <a:r>
              <a:rPr lang="en-US" sz="1400">
                <a:latin typeface="Roboto"/>
                <a:ea typeface="Roboto"/>
                <a:cs typeface="Roboto"/>
                <a:sym typeface="Roboto"/>
              </a:rPr>
              <a:t>, this kind of role is originated from Microsoft and currently many organizations are demanding </a:t>
            </a:r>
            <a:r>
              <a:rPr lang="en-US" sz="1400" b="1">
                <a:latin typeface="Roboto"/>
                <a:ea typeface="Roboto"/>
                <a:cs typeface="Roboto"/>
                <a:sym typeface="Roboto"/>
              </a:rPr>
              <a:t>such</a:t>
            </a:r>
            <a:r>
              <a:rPr lang="en-US" sz="1400">
                <a:latin typeface="Roboto"/>
                <a:ea typeface="Roboto"/>
                <a:cs typeface="Roboto"/>
                <a:sym typeface="Roboto"/>
              </a:rPr>
              <a:t> SDET professionals who can participate in development of the application and also in testing of the software developed.</a:t>
            </a:r>
            <a:endParaRPr sz="1400">
              <a:latin typeface="Arial"/>
              <a:ea typeface="Arial"/>
              <a:cs typeface="Arial"/>
              <a:sym typeface="Arial"/>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endParaRPr sz="1400">
              <a:latin typeface="Roboto"/>
              <a:ea typeface="Roboto"/>
              <a:cs typeface="Roboto"/>
              <a:sym typeface="Roboto"/>
            </a:endParaRPr>
          </a:p>
          <a:p>
            <a:pPr marL="0" lvl="0" indent="0" algn="l" rtl="0">
              <a:spcBef>
                <a:spcPts val="0"/>
              </a:spcBef>
              <a:spcAft>
                <a:spcPts val="0"/>
              </a:spcAft>
              <a:buNone/>
            </a:pPr>
            <a:endParaRPr sz="1400">
              <a:solidFill>
                <a:srgbClr val="000000"/>
              </a:solidFill>
              <a:latin typeface="Roboto"/>
              <a:ea typeface="Roboto"/>
              <a:cs typeface="Roboto"/>
              <a:sym typeface="Roboto"/>
            </a:endParaRPr>
          </a:p>
          <a:p>
            <a:pPr marL="0" lvl="0" indent="0" algn="l" rtl="0">
              <a:spcBef>
                <a:spcPts val="0"/>
              </a:spcBef>
              <a:spcAft>
                <a:spcPts val="0"/>
              </a:spcAft>
              <a:buNone/>
            </a:pPr>
            <a:r>
              <a:rPr lang="en-US" sz="1400">
                <a:latin typeface="Roboto"/>
                <a:ea typeface="Roboto"/>
                <a:cs typeface="Roboto"/>
                <a:sym typeface="Roboto"/>
              </a:rPr>
              <a:t>A </a:t>
            </a:r>
            <a:r>
              <a:rPr lang="en-US" sz="1400" b="1">
                <a:latin typeface="Roboto"/>
                <a:ea typeface="Roboto"/>
                <a:cs typeface="Roboto"/>
                <a:sym typeface="Roboto"/>
              </a:rPr>
              <a:t>full stack developer</a:t>
            </a:r>
            <a:r>
              <a:rPr lang="en-US" sz="1400">
                <a:latin typeface="Roboto"/>
                <a:ea typeface="Roboto"/>
                <a:cs typeface="Roboto"/>
                <a:sym typeface="Roboto"/>
              </a:rPr>
              <a:t> is an </a:t>
            </a:r>
            <a:r>
              <a:rPr lang="en-US" sz="1400" b="1">
                <a:latin typeface="Roboto"/>
                <a:ea typeface="Roboto"/>
                <a:cs typeface="Roboto"/>
                <a:sym typeface="Roboto"/>
              </a:rPr>
              <a:t>engineer</a:t>
            </a:r>
            <a:r>
              <a:rPr lang="en-US" sz="1400">
                <a:latin typeface="Roboto"/>
                <a:ea typeface="Roboto"/>
                <a:cs typeface="Roboto"/>
                <a:sym typeface="Roboto"/>
              </a:rPr>
              <a:t> who can handle all the work of databases, servers, systems </a:t>
            </a:r>
            <a:r>
              <a:rPr lang="en-US" sz="1400" b="1">
                <a:latin typeface="Roboto"/>
                <a:ea typeface="Roboto"/>
                <a:cs typeface="Roboto"/>
                <a:sym typeface="Roboto"/>
              </a:rPr>
              <a:t>engineering</a:t>
            </a:r>
            <a:r>
              <a:rPr lang="en-US" sz="1400">
                <a:latin typeface="Roboto"/>
                <a:ea typeface="Roboto"/>
                <a:cs typeface="Roboto"/>
                <a:sym typeface="Roboto"/>
              </a:rPr>
              <a:t>, and clients. Depending on the project, what customers need may be a mobile </a:t>
            </a:r>
            <a:r>
              <a:rPr lang="en-US" sz="1400" b="1">
                <a:latin typeface="Roboto"/>
                <a:ea typeface="Roboto"/>
                <a:cs typeface="Roboto"/>
                <a:sym typeface="Roboto"/>
              </a:rPr>
              <a:t>stack</a:t>
            </a:r>
            <a:r>
              <a:rPr lang="en-US" sz="1400">
                <a:latin typeface="Roboto"/>
                <a:ea typeface="Roboto"/>
                <a:cs typeface="Roboto"/>
                <a:sym typeface="Roboto"/>
              </a:rPr>
              <a:t>, a Web </a:t>
            </a:r>
            <a:r>
              <a:rPr lang="en-US" sz="1400" b="1">
                <a:latin typeface="Roboto"/>
                <a:ea typeface="Roboto"/>
                <a:cs typeface="Roboto"/>
                <a:sym typeface="Roboto"/>
              </a:rPr>
              <a:t>stack</a:t>
            </a:r>
            <a:r>
              <a:rPr lang="en-US" sz="1400">
                <a:latin typeface="Roboto"/>
                <a:ea typeface="Roboto"/>
                <a:cs typeface="Roboto"/>
                <a:sym typeface="Roboto"/>
              </a:rPr>
              <a:t>, or a native application </a:t>
            </a:r>
            <a:r>
              <a:rPr lang="en-US" sz="1400" b="1">
                <a:latin typeface="Roboto"/>
                <a:ea typeface="Roboto"/>
                <a:cs typeface="Roboto"/>
                <a:sym typeface="Roboto"/>
              </a:rPr>
              <a:t>stack</a:t>
            </a:r>
            <a:r>
              <a:rPr lang="en-US" sz="1400">
                <a:latin typeface="Roboto"/>
                <a:ea typeface="Roboto"/>
                <a:cs typeface="Roboto"/>
                <a:sym typeface="Roboto"/>
              </a:rPr>
              <a:t>.</a:t>
            </a:r>
            <a:endParaRPr sz="1400">
              <a:latin typeface="Arial"/>
              <a:ea typeface="Arial"/>
              <a:cs typeface="Arial"/>
              <a:sym typeface="Arial"/>
            </a:endParaRPr>
          </a:p>
          <a:p>
            <a:pPr marL="0" lvl="0" indent="0" algn="l" rtl="0">
              <a:spcBef>
                <a:spcPts val="0"/>
              </a:spcBef>
              <a:spcAft>
                <a:spcPts val="0"/>
              </a:spcAft>
              <a:buNone/>
            </a:pPr>
            <a:endParaRPr sz="1400">
              <a:solidFill>
                <a:srgbClr val="000000"/>
              </a:solidFill>
              <a:latin typeface="Roboto"/>
              <a:ea typeface="Roboto"/>
              <a:cs typeface="Roboto"/>
              <a:sym typeface="Roboto"/>
            </a:endParaRPr>
          </a:p>
        </p:txBody>
      </p:sp>
      <p:sp>
        <p:nvSpPr>
          <p:cNvPr id="693" name="Google Shape;693;g565a9a9fe1_6_1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565a9a9fe1_1_6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800">
                <a:solidFill>
                  <a:srgbClr val="000000"/>
                </a:solidFill>
              </a:rPr>
              <a:t>Related things that every software developer should know includes the utilization of different programming languages. While C dominates the market, Java and growing languages such as Python are rapidly expanding into the “need to know” category as the digital marketspace of ideas keeps evolving and grpowing.</a:t>
            </a:r>
            <a:endParaRPr sz="1800">
              <a:solidFill>
                <a:srgbClr val="000000"/>
              </a:solidFill>
            </a:endParaRPr>
          </a:p>
          <a:p>
            <a:pPr marL="0" lvl="0" indent="0" algn="l" rtl="0">
              <a:spcBef>
                <a:spcPts val="0"/>
              </a:spcBef>
              <a:spcAft>
                <a:spcPts val="0"/>
              </a:spcAft>
              <a:buNone/>
            </a:pPr>
            <a:endParaRPr>
              <a:solidFill>
                <a:srgbClr val="000000"/>
              </a:solidFill>
            </a:endParaRPr>
          </a:p>
        </p:txBody>
      </p:sp>
      <p:sp>
        <p:nvSpPr>
          <p:cNvPr id="771" name="Google Shape;771;g565a9a9fe1_1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65a9a9fe1_1_7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000000"/>
                </a:solidFill>
              </a:rPr>
              <a:t>Additionally, as different programming languages bloom, proficiencies in different scripting languages becomes more and more necessary. That being said, programming languages and scripting languages aren’t that different--</a:t>
            </a:r>
            <a:r>
              <a:rPr lang="en-US" sz="1200">
                <a:highlight>
                  <a:srgbClr val="FFFFFF"/>
                </a:highlight>
                <a:latin typeface="Roboto"/>
                <a:ea typeface="Roboto"/>
                <a:cs typeface="Roboto"/>
                <a:sym typeface="Roboto"/>
              </a:rPr>
              <a:t>Basically, all scripting languages are programming languages. The theoretical difference between the two is that scripting languages do not require the compilation step and are rather interpreted. For example, normally, a C program needs to be compiled before running whereas normally, a scripting language like JavaScript or PHP need not be compiled. Working knowledge of both types of languages will be necessary for all future software developers.</a:t>
            </a:r>
            <a:endParaRPr>
              <a:solidFill>
                <a:srgbClr val="000000"/>
              </a:solidFill>
            </a:endParaRPr>
          </a:p>
        </p:txBody>
      </p:sp>
      <p:sp>
        <p:nvSpPr>
          <p:cNvPr id="840" name="Google Shape;840;g565a9a9fe1_1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65a9a9fe1_1_8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800">
                <a:solidFill>
                  <a:srgbClr val="000000"/>
                </a:solidFill>
              </a:rPr>
              <a:t>Lastly, web presence is an undeniably huge part of any corporation today. </a:t>
            </a:r>
            <a:r>
              <a:rPr lang="en-US" sz="1100">
                <a:solidFill>
                  <a:srgbClr val="222222"/>
                </a:solidFill>
                <a:highlight>
                  <a:srgbClr val="FFFFFF"/>
                </a:highlight>
                <a:latin typeface="Roboto"/>
                <a:ea typeface="Roboto"/>
                <a:cs typeface="Roboto"/>
                <a:sym typeface="Roboto"/>
              </a:rPr>
              <a:t>Web development itself is the machine that makes web-design work--which is basically to say that web development is the is the work behind developing a web site for the Internet or an intranet. Web development can range from developing a simple single static page of plain text to complex web-based internet applications, electronic businesses, and social network services, requiring increasingly complex ideas and materials.</a:t>
            </a:r>
            <a:endParaRPr sz="1800">
              <a:solidFill>
                <a:srgbClr val="000000"/>
              </a:solidFill>
            </a:endParaRPr>
          </a:p>
          <a:p>
            <a:pPr marL="0" lvl="0" indent="0" algn="l" rtl="0">
              <a:spcBef>
                <a:spcPts val="0"/>
              </a:spcBef>
              <a:spcAft>
                <a:spcPts val="0"/>
              </a:spcAft>
              <a:buNone/>
            </a:pPr>
            <a:endParaRPr>
              <a:solidFill>
                <a:srgbClr val="000000"/>
              </a:solidFill>
            </a:endParaRPr>
          </a:p>
        </p:txBody>
      </p:sp>
      <p:sp>
        <p:nvSpPr>
          <p:cNvPr id="909" name="Google Shape;909;g565a9a9fe1_1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565a9a9fe1_6_13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g565a9a9fe1_6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565a9a9fe1_1_9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371600" lvl="2" indent="-342900" algn="l" rtl="0">
              <a:spcBef>
                <a:spcPts val="0"/>
              </a:spcBef>
              <a:spcAft>
                <a:spcPts val="0"/>
              </a:spcAft>
              <a:buClr>
                <a:srgbClr val="000000"/>
              </a:buClr>
              <a:buSzPts val="1800"/>
              <a:buFont typeface="Calibri"/>
              <a:buChar char="■"/>
            </a:pPr>
            <a:r>
              <a:rPr lang="en-US" sz="1800">
                <a:solidFill>
                  <a:srgbClr val="000000"/>
                </a:solidFill>
              </a:rPr>
              <a:t>Oracle Certified Association(OCA): Java SE programmer </a:t>
            </a:r>
            <a:endParaRPr sz="1800">
              <a:solidFill>
                <a:srgbClr val="000000"/>
              </a:solidFill>
            </a:endParaRPr>
          </a:p>
          <a:p>
            <a:pPr marL="1371600" lvl="2" indent="-342900" algn="l" rtl="0">
              <a:spcBef>
                <a:spcPts val="0"/>
              </a:spcBef>
              <a:spcAft>
                <a:spcPts val="0"/>
              </a:spcAft>
              <a:buClr>
                <a:srgbClr val="000000"/>
              </a:buClr>
              <a:buSzPts val="1800"/>
              <a:buFont typeface="Calibri"/>
              <a:buChar char="■"/>
            </a:pPr>
            <a:r>
              <a:rPr lang="en-US" sz="1800">
                <a:solidFill>
                  <a:srgbClr val="000000"/>
                </a:solidFill>
              </a:rPr>
              <a:t>Oracle Certified Professional (OCP): Java SE programmer</a:t>
            </a:r>
            <a:endParaRPr sz="1800">
              <a:solidFill>
                <a:srgbClr val="000000"/>
              </a:solidFill>
            </a:endParaRPr>
          </a:p>
          <a:p>
            <a:pPr marL="1371600" lvl="2" indent="-342900" algn="l" rtl="0">
              <a:spcBef>
                <a:spcPts val="0"/>
              </a:spcBef>
              <a:spcAft>
                <a:spcPts val="0"/>
              </a:spcAft>
              <a:buClr>
                <a:srgbClr val="000000"/>
              </a:buClr>
              <a:buSzPts val="1800"/>
              <a:buFont typeface="Calibri"/>
              <a:buChar char="■"/>
            </a:pPr>
            <a:r>
              <a:rPr lang="en-US" sz="1800">
                <a:solidFill>
                  <a:srgbClr val="000000"/>
                </a:solidFill>
              </a:rPr>
              <a:t>Linux Administration Certificate </a:t>
            </a:r>
            <a:endParaRPr sz="1800">
              <a:solidFill>
                <a:srgbClr val="000000"/>
              </a:solidFill>
            </a:endParaRPr>
          </a:p>
          <a:p>
            <a:pPr marL="1371600" lvl="2" indent="-342900" algn="l" rtl="0">
              <a:spcBef>
                <a:spcPts val="0"/>
              </a:spcBef>
              <a:spcAft>
                <a:spcPts val="0"/>
              </a:spcAft>
              <a:buClr>
                <a:srgbClr val="000000"/>
              </a:buClr>
              <a:buSzPts val="1800"/>
              <a:buFont typeface="Calibri"/>
              <a:buChar char="■"/>
            </a:pPr>
            <a:r>
              <a:rPr lang="en-US" sz="1800">
                <a:solidFill>
                  <a:srgbClr val="000000"/>
                </a:solidFill>
              </a:rPr>
              <a:t>PHP Programming Certificate </a:t>
            </a:r>
            <a:endParaRPr sz="1800">
              <a:solidFill>
                <a:srgbClr val="000000"/>
              </a:solidFill>
            </a:endParaRPr>
          </a:p>
          <a:p>
            <a:pPr marL="1371600" lvl="2" indent="-342900" algn="l" rtl="0">
              <a:spcBef>
                <a:spcPts val="0"/>
              </a:spcBef>
              <a:spcAft>
                <a:spcPts val="0"/>
              </a:spcAft>
              <a:buClr>
                <a:srgbClr val="000000"/>
              </a:buClr>
              <a:buSzPts val="1800"/>
              <a:buFont typeface="Calibri"/>
              <a:buChar char="■"/>
            </a:pPr>
            <a:r>
              <a:rPr lang="en-US" sz="1800">
                <a:solidFill>
                  <a:srgbClr val="000000"/>
                </a:solidFill>
              </a:rPr>
              <a:t>Web Design Certificate </a:t>
            </a:r>
            <a:endParaRPr sz="1800">
              <a:solidFill>
                <a:srgbClr val="000000"/>
              </a:solidFill>
            </a:endParaRPr>
          </a:p>
          <a:p>
            <a:pPr marL="1371600" lvl="2" indent="-342900" algn="l" rtl="0">
              <a:spcBef>
                <a:spcPts val="0"/>
              </a:spcBef>
              <a:spcAft>
                <a:spcPts val="0"/>
              </a:spcAft>
              <a:buClr>
                <a:srgbClr val="000000"/>
              </a:buClr>
              <a:buSzPts val="1800"/>
              <a:buFont typeface="Calibri"/>
              <a:buChar char="■"/>
            </a:pPr>
            <a:r>
              <a:rPr lang="en-US" sz="1800">
                <a:solidFill>
                  <a:srgbClr val="000000"/>
                </a:solidFill>
              </a:rPr>
              <a:t>CIW Web &amp; Mobile Design certificate</a:t>
            </a:r>
            <a:endParaRPr sz="1800">
              <a:solidFill>
                <a:srgbClr val="000000"/>
              </a:solidFill>
            </a:endParaRPr>
          </a:p>
          <a:p>
            <a:pPr marL="1371600" lvl="2" indent="-342900" algn="l" rtl="0">
              <a:spcBef>
                <a:spcPts val="0"/>
              </a:spcBef>
              <a:spcAft>
                <a:spcPts val="0"/>
              </a:spcAft>
              <a:buClr>
                <a:srgbClr val="000000"/>
              </a:buClr>
              <a:buSzPts val="1800"/>
              <a:buFont typeface="Calibri"/>
              <a:buChar char="■"/>
            </a:pPr>
            <a:r>
              <a:rPr lang="en-US" sz="1800">
                <a:solidFill>
                  <a:srgbClr val="000000"/>
                </a:solidFill>
              </a:rPr>
              <a:t>CIW Web Development Certificate</a:t>
            </a:r>
            <a:endParaRPr sz="1800">
              <a:solidFill>
                <a:srgbClr val="000000"/>
              </a:solidFill>
            </a:endParaRPr>
          </a:p>
          <a:p>
            <a:pPr marL="1371600" lvl="2" indent="-342900" algn="l" rtl="0">
              <a:spcBef>
                <a:spcPts val="0"/>
              </a:spcBef>
              <a:spcAft>
                <a:spcPts val="0"/>
              </a:spcAft>
              <a:buClr>
                <a:srgbClr val="000000"/>
              </a:buClr>
              <a:buSzPts val="1800"/>
              <a:buFont typeface="Calibri"/>
              <a:buChar char="■"/>
            </a:pPr>
            <a:r>
              <a:rPr lang="en-US" sz="1800">
                <a:solidFill>
                  <a:srgbClr val="000000"/>
                </a:solidFill>
              </a:rPr>
              <a:t>C ++ Programming Certificate </a:t>
            </a:r>
            <a:endParaRPr sz="1800">
              <a:solidFill>
                <a:srgbClr val="000000"/>
              </a:solidFill>
            </a:endParaRPr>
          </a:p>
          <a:p>
            <a:pPr marL="1371600" lvl="2" indent="-342900" algn="l" rtl="0">
              <a:spcBef>
                <a:spcPts val="0"/>
              </a:spcBef>
              <a:spcAft>
                <a:spcPts val="0"/>
              </a:spcAft>
              <a:buClr>
                <a:srgbClr val="000000"/>
              </a:buClr>
              <a:buSzPts val="1800"/>
              <a:buFont typeface="Calibri"/>
              <a:buChar char="■"/>
            </a:pPr>
            <a:r>
              <a:rPr lang="en-US" sz="1800">
                <a:solidFill>
                  <a:srgbClr val="000000"/>
                </a:solidFill>
              </a:rPr>
              <a:t>Visual C# Programming Certificate</a:t>
            </a:r>
            <a:endParaRPr sz="1800">
              <a:solidFill>
                <a:srgbClr val="000000"/>
              </a:solidFill>
            </a:endParaRPr>
          </a:p>
          <a:p>
            <a:pPr marL="1371600" lvl="2" indent="-342900" algn="l" rtl="0">
              <a:spcBef>
                <a:spcPts val="0"/>
              </a:spcBef>
              <a:spcAft>
                <a:spcPts val="0"/>
              </a:spcAft>
              <a:buClr>
                <a:srgbClr val="000000"/>
              </a:buClr>
              <a:buSzPts val="1800"/>
              <a:buFont typeface="Calibri"/>
              <a:buChar char="■"/>
            </a:pPr>
            <a:r>
              <a:rPr lang="en-US" sz="1800">
                <a:solidFill>
                  <a:srgbClr val="000000"/>
                </a:solidFill>
              </a:rPr>
              <a:t>Computer Networking Certificate </a:t>
            </a:r>
            <a:endParaRPr sz="1800">
              <a:solidFill>
                <a:srgbClr val="000000"/>
              </a:solidFill>
            </a:endParaRPr>
          </a:p>
          <a:p>
            <a:pPr marL="1371600" lvl="2" indent="-342900" algn="l" rtl="0">
              <a:spcBef>
                <a:spcPts val="0"/>
              </a:spcBef>
              <a:spcAft>
                <a:spcPts val="0"/>
              </a:spcAft>
              <a:buClr>
                <a:srgbClr val="000000"/>
              </a:buClr>
              <a:buSzPts val="1800"/>
              <a:buFont typeface="Calibri"/>
              <a:buChar char="■"/>
            </a:pPr>
            <a:r>
              <a:rPr lang="en-US" sz="1800">
                <a:solidFill>
                  <a:srgbClr val="000000"/>
                </a:solidFill>
              </a:rPr>
              <a:t>AWS certificate </a:t>
            </a:r>
            <a:endParaRPr>
              <a:solidFill>
                <a:srgbClr val="000000"/>
              </a:solidFill>
            </a:endParaRPr>
          </a:p>
        </p:txBody>
      </p:sp>
      <p:sp>
        <p:nvSpPr>
          <p:cNvPr id="985" name="Google Shape;985;g565a9a9fe1_1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565a9a9fe1_5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On top of all of the other certifications pictures, I’d like to introduce you to AWS.</a:t>
            </a:r>
            <a:endParaRPr/>
          </a:p>
          <a:p>
            <a:pPr marL="0" lvl="0" indent="0" algn="l" rtl="0">
              <a:spcBef>
                <a:spcPts val="0"/>
              </a:spcBef>
              <a:spcAft>
                <a:spcPts val="0"/>
              </a:spcAft>
              <a:buNone/>
            </a:pPr>
            <a:endParaRPr/>
          </a:p>
          <a:p>
            <a:pPr marL="0" lvl="0" indent="0" algn="l" rtl="0">
              <a:spcBef>
                <a:spcPts val="0"/>
              </a:spcBef>
              <a:spcAft>
                <a:spcPts val="0"/>
              </a:spcAft>
              <a:buNone/>
            </a:pPr>
            <a:r>
              <a:rPr lang="en-US"/>
              <a:t>Just read the slides after here</a:t>
            </a:r>
            <a:endParaRPr/>
          </a:p>
        </p:txBody>
      </p:sp>
      <p:sp>
        <p:nvSpPr>
          <p:cNvPr id="999" name="Google Shape;999;g565a9a9fe1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565a9a9fe1_5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400">
                <a:solidFill>
                  <a:srgbClr val="000000"/>
                </a:solidFill>
              </a:rPr>
              <a:t>Considering that AWS practically owns the cloud space, the company's </a:t>
            </a:r>
            <a:r>
              <a:rPr lang="en-US" sz="1400">
                <a:solidFill>
                  <a:srgbClr val="000000"/>
                </a:solidFill>
                <a:uFill>
                  <a:noFill/>
                </a:uFill>
                <a:hlinkClick r:id="rId3"/>
              </a:rPr>
              <a:t>portfolio of certifications</a:t>
            </a:r>
            <a:r>
              <a:rPr lang="en-US" sz="1400">
                <a:solidFill>
                  <a:srgbClr val="000000"/>
                </a:solidFill>
              </a:rPr>
              <a:t> is surprisingly simple. AWS currently offers one foundation, three associate, two professional and three specialty certifications.</a:t>
            </a:r>
            <a:endParaRPr sz="1400">
              <a:solidFill>
                <a:srgbClr val="000000"/>
              </a:solidFill>
            </a:endParaRPr>
          </a:p>
          <a:p>
            <a:pPr marL="914400" lvl="0" indent="0" algn="l" rtl="0">
              <a:lnSpc>
                <a:spcPct val="115000"/>
              </a:lnSpc>
              <a:spcBef>
                <a:spcPts val="0"/>
              </a:spcBef>
              <a:spcAft>
                <a:spcPts val="0"/>
              </a:spcAft>
              <a:buClr>
                <a:schemeClr val="dk1"/>
              </a:buClr>
              <a:buSzPts val="1100"/>
              <a:buFont typeface="Arial"/>
              <a:buNone/>
            </a:pPr>
            <a:endParaRPr sz="1400">
              <a:solidFill>
                <a:srgbClr val="000000"/>
              </a:solidFill>
            </a:endParaRPr>
          </a:p>
          <a:p>
            <a:pPr marL="1371600" lvl="2" indent="-317500" algn="l" rtl="0">
              <a:lnSpc>
                <a:spcPct val="115000"/>
              </a:lnSpc>
              <a:spcBef>
                <a:spcPts val="0"/>
              </a:spcBef>
              <a:spcAft>
                <a:spcPts val="0"/>
              </a:spcAft>
              <a:buClr>
                <a:srgbClr val="000000"/>
              </a:buClr>
              <a:buSzPts val="1400"/>
              <a:buFont typeface="Calibri"/>
              <a:buChar char="■"/>
            </a:pPr>
            <a:r>
              <a:rPr lang="en-US" sz="1400" b="1">
                <a:solidFill>
                  <a:srgbClr val="000000"/>
                </a:solidFill>
              </a:rPr>
              <a:t>Architecting:</a:t>
            </a:r>
            <a:r>
              <a:rPr lang="en-US" sz="1400">
                <a:solidFill>
                  <a:srgbClr val="000000"/>
                </a:solidFill>
              </a:rPr>
              <a:t> These certifications recognize professionals who design and deploy distributed systems on the AWS platform. Candidates can start with the AWS Certified Solutions Architect – Associate and move up to Professional.</a:t>
            </a:r>
            <a:endParaRPr sz="1400">
              <a:solidFill>
                <a:srgbClr val="000000"/>
              </a:solidFill>
            </a:endParaRPr>
          </a:p>
          <a:p>
            <a:pPr marL="1371600" lvl="2" indent="-317500" algn="l" rtl="0">
              <a:lnSpc>
                <a:spcPct val="115000"/>
              </a:lnSpc>
              <a:spcBef>
                <a:spcPts val="0"/>
              </a:spcBef>
              <a:spcAft>
                <a:spcPts val="0"/>
              </a:spcAft>
              <a:buClr>
                <a:srgbClr val="000000"/>
              </a:buClr>
              <a:buSzPts val="1400"/>
              <a:buFont typeface="Calibri"/>
              <a:buChar char="■"/>
            </a:pPr>
            <a:r>
              <a:rPr lang="en-US" sz="1400" b="1">
                <a:solidFill>
                  <a:srgbClr val="000000"/>
                </a:solidFill>
              </a:rPr>
              <a:t>Developing: </a:t>
            </a:r>
            <a:r>
              <a:rPr lang="en-US" sz="1400">
                <a:solidFill>
                  <a:srgbClr val="000000"/>
                </a:solidFill>
              </a:rPr>
              <a:t>These certifications identify people who develop and maintain applications on AWS. The entry-level certification is the AWS Certified Developer – Associate, followed by the AWS Certified DevOps Engineer – Professional.</a:t>
            </a:r>
            <a:endParaRPr sz="1400">
              <a:solidFill>
                <a:srgbClr val="000000"/>
              </a:solidFill>
            </a:endParaRPr>
          </a:p>
          <a:p>
            <a:pPr marL="1371600" lvl="2" indent="-317500" algn="l" rtl="0">
              <a:lnSpc>
                <a:spcPct val="115000"/>
              </a:lnSpc>
              <a:spcBef>
                <a:spcPts val="0"/>
              </a:spcBef>
              <a:spcAft>
                <a:spcPts val="0"/>
              </a:spcAft>
              <a:buClr>
                <a:srgbClr val="000000"/>
              </a:buClr>
              <a:buSzPts val="1400"/>
              <a:buFont typeface="Calibri"/>
              <a:buChar char="■"/>
            </a:pPr>
            <a:r>
              <a:rPr lang="en-US" sz="1400" b="1">
                <a:solidFill>
                  <a:srgbClr val="000000"/>
                </a:solidFill>
              </a:rPr>
              <a:t>Operations: </a:t>
            </a:r>
            <a:r>
              <a:rPr lang="en-US" sz="1400">
                <a:solidFill>
                  <a:srgbClr val="000000"/>
                </a:solidFill>
              </a:rPr>
              <a:t>To support architecture and development, the AWS platform must be managed and optimized. The associate-level operations certification aims at system operators (SysOps) administrators. Because SysOps and DevOps are so tightly bound, this category includes the AWS Certified DevOps Engineer – Professional as the upper-level certification.</a:t>
            </a:r>
            <a:endParaRPr sz="1400">
              <a:solidFill>
                <a:srgbClr val="000000"/>
              </a:solidFill>
            </a:endParaRPr>
          </a:p>
          <a:p>
            <a:pPr marL="0" lvl="0" indent="0" algn="l" rtl="0">
              <a:spcBef>
                <a:spcPts val="0"/>
              </a:spcBef>
              <a:spcAft>
                <a:spcPts val="0"/>
              </a:spcAft>
              <a:buNone/>
            </a:pPr>
            <a:endParaRPr sz="1400">
              <a:solidFill>
                <a:srgbClr val="000000"/>
              </a:solidFill>
            </a:endParaRPr>
          </a:p>
        </p:txBody>
      </p:sp>
      <p:sp>
        <p:nvSpPr>
          <p:cNvPr id="1007" name="Google Shape;1007;g565a9a9fe1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565a9a9fe1_5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g565a9a9fe1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562ca25fdb_0_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https://www.learnhowtobecome.org/computer-careers/software-engineering/</a:t>
            </a:r>
            <a:endParaRPr/>
          </a:p>
          <a:p>
            <a:pPr marL="0" lvl="0" indent="0" algn="l" rtl="0">
              <a:spcBef>
                <a:spcPts val="0"/>
              </a:spcBef>
              <a:spcAft>
                <a:spcPts val="0"/>
              </a:spcAft>
              <a:buNone/>
            </a:pPr>
            <a:r>
              <a:rPr lang="en-US"/>
              <a:t>Additionally, these are the types of schools and backgrounds that are associated with getting jobs in software engineering</a:t>
            </a:r>
            <a:endParaRPr/>
          </a:p>
          <a:p>
            <a:pPr marL="0" lvl="0" indent="0" algn="l" rtl="0">
              <a:spcBef>
                <a:spcPts val="0"/>
              </a:spcBef>
              <a:spcAft>
                <a:spcPts val="0"/>
              </a:spcAft>
              <a:buNone/>
            </a:pPr>
            <a:endParaRPr/>
          </a:p>
          <a:p>
            <a:pPr marL="0" lvl="0" indent="0" algn="l" rtl="0">
              <a:spcBef>
                <a:spcPts val="0"/>
              </a:spcBef>
              <a:spcAft>
                <a:spcPts val="0"/>
              </a:spcAft>
              <a:buNone/>
            </a:pPr>
            <a:r>
              <a:rPr lang="en-US"/>
              <a:t>software engineering associate degrees</a:t>
            </a:r>
            <a:endParaRPr/>
          </a:p>
          <a:p>
            <a:pPr marL="457200" lvl="0" indent="-317500" algn="l" rtl="0">
              <a:spcBef>
                <a:spcPts val="0"/>
              </a:spcBef>
              <a:spcAft>
                <a:spcPts val="0"/>
              </a:spcAft>
              <a:buSzPts val="1400"/>
              <a:buChar char="-"/>
            </a:pPr>
            <a:r>
              <a:rPr lang="en-US"/>
              <a:t>database management systems</a:t>
            </a:r>
            <a:endParaRPr/>
          </a:p>
          <a:p>
            <a:pPr marL="457200" lvl="0" indent="-317500" algn="l" rtl="0">
              <a:spcBef>
                <a:spcPts val="0"/>
              </a:spcBef>
              <a:spcAft>
                <a:spcPts val="0"/>
              </a:spcAft>
              <a:buSzPts val="1400"/>
              <a:buChar char="-"/>
            </a:pPr>
            <a:r>
              <a:rPr lang="en-US"/>
              <a:t>web application development</a:t>
            </a:r>
            <a:endParaRPr/>
          </a:p>
          <a:p>
            <a:pPr marL="457200" lvl="0" indent="-317500" algn="l" rtl="0">
              <a:spcBef>
                <a:spcPts val="0"/>
              </a:spcBef>
              <a:spcAft>
                <a:spcPts val="0"/>
              </a:spcAft>
              <a:buSzPts val="1400"/>
              <a:buChar char="-"/>
            </a:pPr>
            <a:r>
              <a:rPr lang="en-US"/>
              <a:t>operating systems</a:t>
            </a:r>
            <a:endParaRPr/>
          </a:p>
          <a:p>
            <a:pPr marL="457200" lvl="0" indent="-317500" algn="l" rtl="0">
              <a:spcBef>
                <a:spcPts val="0"/>
              </a:spcBef>
              <a:spcAft>
                <a:spcPts val="0"/>
              </a:spcAft>
              <a:buSzPts val="1400"/>
              <a:buChar char="-"/>
            </a:pPr>
            <a:r>
              <a:rPr lang="en-US"/>
              <a:t>networking</a:t>
            </a:r>
            <a:endParaRPr/>
          </a:p>
          <a:p>
            <a:pPr marL="0" lvl="0" indent="0" algn="l" rtl="0">
              <a:spcBef>
                <a:spcPts val="0"/>
              </a:spcBef>
              <a:spcAft>
                <a:spcPts val="0"/>
              </a:spcAft>
              <a:buNone/>
            </a:pPr>
            <a:r>
              <a:rPr lang="en-US"/>
              <a:t>software engineering bachelor’s degrees </a:t>
            </a:r>
            <a:endParaRPr/>
          </a:p>
          <a:p>
            <a:pPr marL="457200" lvl="0" indent="-317500" algn="l" rtl="0">
              <a:spcBef>
                <a:spcPts val="0"/>
              </a:spcBef>
              <a:spcAft>
                <a:spcPts val="0"/>
              </a:spcAft>
              <a:buSzPts val="1400"/>
              <a:buChar char="-"/>
            </a:pPr>
            <a:r>
              <a:rPr lang="en-US"/>
              <a:t>object-oriented software development</a:t>
            </a:r>
            <a:endParaRPr/>
          </a:p>
          <a:p>
            <a:pPr marL="457200" lvl="0" indent="-317500" algn="l" rtl="0">
              <a:spcBef>
                <a:spcPts val="0"/>
              </a:spcBef>
              <a:spcAft>
                <a:spcPts val="0"/>
              </a:spcAft>
              <a:buSzPts val="1400"/>
              <a:buChar char="-"/>
            </a:pPr>
            <a:r>
              <a:rPr lang="en-US"/>
              <a:t>computer security</a:t>
            </a:r>
            <a:endParaRPr/>
          </a:p>
          <a:p>
            <a:pPr marL="457200" lvl="0" indent="-317500" algn="l" rtl="0">
              <a:spcBef>
                <a:spcPts val="0"/>
              </a:spcBef>
              <a:spcAft>
                <a:spcPts val="0"/>
              </a:spcAft>
              <a:buSzPts val="1400"/>
              <a:buChar char="-"/>
            </a:pPr>
            <a:r>
              <a:rPr lang="en-US"/>
              <a:t>project management</a:t>
            </a:r>
            <a:endParaRPr/>
          </a:p>
          <a:p>
            <a:pPr marL="457200" lvl="0" indent="-317500" algn="l" rtl="0">
              <a:spcBef>
                <a:spcPts val="0"/>
              </a:spcBef>
              <a:spcAft>
                <a:spcPts val="0"/>
              </a:spcAft>
              <a:buSzPts val="1400"/>
              <a:buChar char="-"/>
            </a:pPr>
            <a:r>
              <a:rPr lang="en-US"/>
              <a:t>user interface</a:t>
            </a:r>
            <a:endParaRPr/>
          </a:p>
          <a:p>
            <a:pPr marL="0" lvl="0" indent="0" algn="l" rtl="0">
              <a:spcBef>
                <a:spcPts val="0"/>
              </a:spcBef>
              <a:spcAft>
                <a:spcPts val="0"/>
              </a:spcAft>
              <a:buNone/>
            </a:pPr>
            <a:r>
              <a:rPr lang="en-US"/>
              <a:t>software engineering master’s degree</a:t>
            </a:r>
            <a:endParaRPr/>
          </a:p>
          <a:p>
            <a:pPr marL="457200" lvl="0" indent="-317500" algn="l" rtl="0">
              <a:spcBef>
                <a:spcPts val="0"/>
              </a:spcBef>
              <a:spcAft>
                <a:spcPts val="0"/>
              </a:spcAft>
              <a:buSzPts val="1400"/>
              <a:buChar char="-"/>
            </a:pPr>
            <a:r>
              <a:rPr lang="en-US"/>
              <a:t>mathematical modeling</a:t>
            </a:r>
            <a:endParaRPr/>
          </a:p>
          <a:p>
            <a:pPr marL="457200" lvl="0" indent="-317500" algn="l" rtl="0">
              <a:spcBef>
                <a:spcPts val="0"/>
              </a:spcBef>
              <a:spcAft>
                <a:spcPts val="0"/>
              </a:spcAft>
              <a:buSzPts val="1400"/>
              <a:buChar char="-"/>
            </a:pPr>
            <a:r>
              <a:rPr lang="en-US"/>
              <a:t>software design</a:t>
            </a:r>
            <a:endParaRPr/>
          </a:p>
          <a:p>
            <a:pPr marL="457200" lvl="0" indent="-317500" algn="l" rtl="0">
              <a:spcBef>
                <a:spcPts val="0"/>
              </a:spcBef>
              <a:spcAft>
                <a:spcPts val="0"/>
              </a:spcAft>
              <a:buSzPts val="1400"/>
              <a:buChar char="-"/>
            </a:pPr>
            <a:r>
              <a:rPr lang="en-US"/>
              <a:t>software testing</a:t>
            </a:r>
            <a:endParaRPr/>
          </a:p>
          <a:p>
            <a:pPr marL="457200" lvl="0" indent="-317500" algn="l" rtl="0">
              <a:spcBef>
                <a:spcPts val="0"/>
              </a:spcBef>
              <a:spcAft>
                <a:spcPts val="0"/>
              </a:spcAft>
              <a:buSzPts val="1400"/>
              <a:buChar char="-"/>
            </a:pPr>
            <a:r>
              <a:rPr lang="en-US"/>
              <a:t>software system architecture </a:t>
            </a:r>
            <a:endParaRPr/>
          </a:p>
          <a:p>
            <a:pPr marL="0" lvl="0" indent="0" algn="l" rtl="0">
              <a:spcBef>
                <a:spcPts val="0"/>
              </a:spcBef>
              <a:spcAft>
                <a:spcPts val="0"/>
              </a:spcAft>
              <a:buNone/>
            </a:pPr>
            <a:r>
              <a:rPr lang="en-US"/>
              <a:t>software engineering phD degree</a:t>
            </a:r>
            <a:endParaRPr/>
          </a:p>
          <a:p>
            <a:pPr marL="457200" lvl="0" indent="-317500" algn="l" rtl="0">
              <a:spcBef>
                <a:spcPts val="0"/>
              </a:spcBef>
              <a:spcAft>
                <a:spcPts val="0"/>
              </a:spcAft>
              <a:buSzPts val="1400"/>
              <a:buChar char="-"/>
            </a:pPr>
            <a:r>
              <a:rPr lang="en-US"/>
              <a:t>software modeling and design</a:t>
            </a:r>
            <a:endParaRPr/>
          </a:p>
          <a:p>
            <a:pPr marL="457200" lvl="0" indent="-317500" algn="l" rtl="0">
              <a:spcBef>
                <a:spcPts val="0"/>
              </a:spcBef>
              <a:spcAft>
                <a:spcPts val="0"/>
              </a:spcAft>
              <a:buSzPts val="1400"/>
              <a:buChar char="-"/>
            </a:pPr>
            <a:r>
              <a:rPr lang="en-US"/>
              <a:t>economics of software engineering </a:t>
            </a:r>
            <a:endParaRPr/>
          </a:p>
          <a:p>
            <a:pPr marL="457200" lvl="0" indent="-317500" algn="l" rtl="0">
              <a:spcBef>
                <a:spcPts val="0"/>
              </a:spcBef>
              <a:spcAft>
                <a:spcPts val="0"/>
              </a:spcAft>
              <a:buSzPts val="1400"/>
              <a:buChar char="-"/>
            </a:pPr>
            <a:r>
              <a:rPr lang="en-US"/>
              <a:t>software engineering for the internet</a:t>
            </a:r>
            <a:endParaRPr/>
          </a:p>
          <a:p>
            <a:pPr marL="457200" lvl="0" indent="-317500" algn="l" rtl="0">
              <a:spcBef>
                <a:spcPts val="0"/>
              </a:spcBef>
              <a:spcAft>
                <a:spcPts val="0"/>
              </a:spcAft>
              <a:buSzPts val="1400"/>
              <a:buChar char="-"/>
            </a:pPr>
            <a:r>
              <a:rPr lang="en-US"/>
              <a:t>experimentation in software engineering </a:t>
            </a:r>
            <a:endParaRPr/>
          </a:p>
        </p:txBody>
      </p:sp>
      <p:sp>
        <p:nvSpPr>
          <p:cNvPr id="1023" name="Google Shape;1023;g562ca25fdb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65a9a9fe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65a9a9fe1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My name’s Tanner, and I’ll be your guide through the process today!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We’re quite excited to have you, and even more excited for you to see all the wonderous facets of being a software engineer!</a:t>
            </a:r>
            <a:endParaRPr/>
          </a:p>
        </p:txBody>
      </p:sp>
      <p:sp>
        <p:nvSpPr>
          <p:cNvPr id="267" name="Google Shape;267;g565a9a9fe1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562ca25fdb_0_2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lookey here! Lots of sexy, sexy companies and corporations have distinct needs for software engineers. Silicon Valley in particular and other tech bases in the United States are looking for positions of:</a:t>
            </a:r>
            <a:endParaRPr/>
          </a:p>
          <a:p>
            <a:pPr marL="0" lvl="0" indent="0" algn="l" rtl="0">
              <a:spcBef>
                <a:spcPts val="0"/>
              </a:spcBef>
              <a:spcAft>
                <a:spcPts val="0"/>
              </a:spcAft>
              <a:buNone/>
            </a:pPr>
            <a:endParaRPr/>
          </a:p>
          <a:p>
            <a:pPr marL="0" lvl="0" indent="0" algn="l" rtl="0">
              <a:spcBef>
                <a:spcPts val="0"/>
              </a:spcBef>
              <a:spcAft>
                <a:spcPts val="0"/>
              </a:spcAft>
              <a:buNone/>
            </a:pPr>
            <a:r>
              <a:rPr lang="en-US"/>
              <a:t>software developer, database administrator, computer hardware engineer,computer systems analyst, computer network architect, web developer, information security analyst, computer and information research scientists, computer and information systems managers, IT project manager</a:t>
            </a:r>
            <a:endParaRPr/>
          </a:p>
        </p:txBody>
      </p:sp>
      <p:sp>
        <p:nvSpPr>
          <p:cNvPr id="1040" name="Google Shape;1040;g562ca25fdb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565a9a9fe1_6_14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Finally, I’d like to talk about the career outlook of a software development engineer.</a:t>
            </a:r>
            <a:endParaRPr/>
          </a:p>
          <a:p>
            <a:pPr marL="0" lvl="0" indent="0" algn="l" rtl="0">
              <a:spcBef>
                <a:spcPts val="0"/>
              </a:spcBef>
              <a:spcAft>
                <a:spcPts val="0"/>
              </a:spcAft>
              <a:buNone/>
            </a:pPr>
            <a:r>
              <a:rPr lang="en-US"/>
              <a:t>Today, software accounts for 19% of the IT market in US. </a:t>
            </a:r>
            <a:endParaRPr/>
          </a:p>
          <a:p>
            <a:pPr marL="0" lvl="0" indent="0" algn="l" rtl="0">
              <a:spcBef>
                <a:spcPts val="0"/>
              </a:spcBef>
              <a:spcAft>
                <a:spcPts val="0"/>
              </a:spcAft>
              <a:buNone/>
            </a:pPr>
            <a:r>
              <a:rPr lang="en-US"/>
              <a:t>Software developer will see an employment growth of 14% from 2014-2024, while application developers will see growth of 19% during the same time. </a:t>
            </a:r>
            <a:endParaRPr/>
          </a:p>
          <a:p>
            <a:pPr marL="0" lvl="0" indent="0" algn="l" rtl="0">
              <a:spcBef>
                <a:spcPts val="0"/>
              </a:spcBef>
              <a:spcAft>
                <a:spcPts val="0"/>
              </a:spcAft>
              <a:buNone/>
            </a:pPr>
            <a:endParaRPr/>
          </a:p>
          <a:p>
            <a:pPr marL="0" lvl="0" indent="0" algn="l" rtl="0">
              <a:spcBef>
                <a:spcPts val="0"/>
              </a:spcBef>
              <a:spcAft>
                <a:spcPts val="0"/>
              </a:spcAft>
              <a:buNone/>
            </a:pPr>
            <a:r>
              <a:rPr lang="en-US"/>
              <a:t>the most in-demand software engineering skill is currently mobile application development because of exploding growth in mobile networks, phones. </a:t>
            </a:r>
            <a:endParaRPr/>
          </a:p>
          <a:p>
            <a:pPr marL="0" lvl="0" indent="0" algn="l" rtl="0">
              <a:spcBef>
                <a:spcPts val="0"/>
              </a:spcBef>
              <a:spcAft>
                <a:spcPts val="0"/>
              </a:spcAft>
              <a:buNone/>
            </a:pPr>
            <a:endParaRPr/>
          </a:p>
          <a:p>
            <a:pPr marL="0" lvl="0" indent="0" algn="l" rtl="0">
              <a:spcBef>
                <a:spcPts val="0"/>
              </a:spcBef>
              <a:spcAft>
                <a:spcPts val="0"/>
              </a:spcAft>
              <a:buNone/>
            </a:pPr>
            <a:r>
              <a:rPr lang="en-US"/>
              <a:t>The duration will depends on what is your current position. Moving from one position to the next level position will at-least take 2 to 3 years in almost all organizations.</a:t>
            </a:r>
            <a:endParaRPr/>
          </a:p>
          <a:p>
            <a:pPr marL="0" lvl="0" indent="0" algn="l" rtl="0">
              <a:spcBef>
                <a:spcPts val="0"/>
              </a:spcBef>
              <a:spcAft>
                <a:spcPts val="0"/>
              </a:spcAft>
              <a:buNone/>
            </a:pPr>
            <a:endParaRPr/>
          </a:p>
        </p:txBody>
      </p:sp>
      <p:sp>
        <p:nvSpPr>
          <p:cNvPr id="1047" name="Google Shape;1047;g565a9a9fe1_6_1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565a9a9fe1_6_14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Lastly, especially if you’re looking at the job itself, it’d be nice to know exactly what you’re getting into salary wise.</a:t>
            </a:r>
            <a:endParaRPr/>
          </a:p>
          <a:p>
            <a:pPr marL="0" lvl="0" indent="0" algn="l" rtl="0">
              <a:spcBef>
                <a:spcPts val="0"/>
              </a:spcBef>
              <a:spcAft>
                <a:spcPts val="0"/>
              </a:spcAft>
              <a:buNone/>
            </a:pPr>
            <a:endParaRPr/>
          </a:p>
          <a:p>
            <a:pPr marL="0" lvl="0" indent="0" algn="l" rtl="0">
              <a:spcBef>
                <a:spcPts val="0"/>
              </a:spcBef>
              <a:spcAft>
                <a:spcPts val="0"/>
              </a:spcAft>
              <a:buNone/>
            </a:pPr>
            <a:r>
              <a:rPr lang="en-US"/>
              <a:t>Fortunately for you, prospects look good! The average salary is well above $100,000 a year which is pretty incredible. Particularly in California, software engineers, while they have a lot demanded out of them, have a very high pay in many desireable locations in California.</a:t>
            </a:r>
            <a:endParaRPr/>
          </a:p>
        </p:txBody>
      </p:sp>
      <p:sp>
        <p:nvSpPr>
          <p:cNvPr id="1125" name="Google Shape;1125;g565a9a9fe1_6_1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565a9a9fe1_7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solidFill>
                  <a:srgbClr val="2D3B45"/>
                </a:solidFill>
                <a:highlight>
                  <a:srgbClr val="FFFFFF"/>
                </a:highlight>
                <a:latin typeface="Arial"/>
                <a:ea typeface="Arial"/>
                <a:cs typeface="Arial"/>
                <a:sym typeface="Arial"/>
              </a:rPr>
              <a:t>Mobile app development is complex and time-consuming. AWS Mobile Hub simplifies the process of building, testing, and monitoring mobile applications that make use of a range of AWS services. There are many resources available to help you build your next app in the cloud.</a:t>
            </a:r>
            <a:endParaRPr sz="1400">
              <a:solidFill>
                <a:srgbClr val="2D3B45"/>
              </a:solidFill>
              <a:highlight>
                <a:srgbClr val="FFFFFF"/>
              </a:highlight>
              <a:latin typeface="Arial"/>
              <a:ea typeface="Arial"/>
              <a:cs typeface="Arial"/>
              <a:sym typeface="Arial"/>
            </a:endParaRPr>
          </a:p>
          <a:p>
            <a:pPr marL="0" lvl="0" indent="0" algn="l" rtl="0">
              <a:spcBef>
                <a:spcPts val="0"/>
              </a:spcBef>
              <a:spcAft>
                <a:spcPts val="0"/>
              </a:spcAft>
              <a:buNone/>
            </a:pPr>
            <a:endParaRPr sz="1400">
              <a:solidFill>
                <a:srgbClr val="2D3B45"/>
              </a:solidFill>
              <a:highlight>
                <a:srgbClr val="FFFFFF"/>
              </a:highlight>
              <a:latin typeface="Arial"/>
              <a:ea typeface="Arial"/>
              <a:cs typeface="Arial"/>
              <a:sym typeface="Arial"/>
            </a:endParaRPr>
          </a:p>
          <a:p>
            <a:pPr marL="0" lvl="0" indent="0" algn="l" rtl="0">
              <a:spcBef>
                <a:spcPts val="0"/>
              </a:spcBef>
              <a:spcAft>
                <a:spcPts val="0"/>
              </a:spcAft>
              <a:buNone/>
            </a:pPr>
            <a:r>
              <a:rPr lang="en-US" sz="1400">
                <a:solidFill>
                  <a:srgbClr val="2D3B45"/>
                </a:solidFill>
                <a:highlight>
                  <a:srgbClr val="FFFFFF"/>
                </a:highlight>
                <a:latin typeface="Arial"/>
                <a:ea typeface="Arial"/>
                <a:cs typeface="Arial"/>
                <a:sym typeface="Arial"/>
              </a:rPr>
              <a:t>Many of the main aspects of computer software development easily transfer over to mobile development, which is, as you know, an incredible fertile field at the moment.</a:t>
            </a:r>
            <a:endParaRPr sz="1400">
              <a:solidFill>
                <a:srgbClr val="2D3B45"/>
              </a:solidFill>
              <a:highlight>
                <a:srgbClr val="FFFFFF"/>
              </a:highlight>
              <a:latin typeface="Arial"/>
              <a:ea typeface="Arial"/>
              <a:cs typeface="Arial"/>
              <a:sym typeface="Arial"/>
            </a:endParaRPr>
          </a:p>
        </p:txBody>
      </p:sp>
      <p:sp>
        <p:nvSpPr>
          <p:cNvPr id="1138" name="Google Shape;1138;g565a9a9fe1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565a9a9fe1_7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hub will create a project for you based on what features you choose.  it is a dynamically generated application tailored to your own preference.</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the beauty of this application is when you download the automatic app that mobile hub generated. the choices you made bring the production level real example code developed by AWS engineers. Therefore, you can run and see how that feature work. </a:t>
            </a:r>
            <a:endParaRPr/>
          </a:p>
        </p:txBody>
      </p:sp>
      <p:sp>
        <p:nvSpPr>
          <p:cNvPr id="1146" name="Google Shape;1146;g565a9a9fe1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65a9a9fe1_7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super cell: using aws to help them scale analytics and delivery those applications. majority of its backend information was build on AWS cloud. </a:t>
            </a:r>
            <a:endParaRPr/>
          </a:p>
          <a:p>
            <a:pPr marL="0" lvl="0" indent="0" algn="l" rtl="0">
              <a:spcBef>
                <a:spcPts val="0"/>
              </a:spcBef>
              <a:spcAft>
                <a:spcPts val="0"/>
              </a:spcAft>
              <a:buNone/>
            </a:pPr>
            <a:r>
              <a:rPr lang="en-US"/>
              <a:t>company background:</a:t>
            </a:r>
            <a:r>
              <a:rPr lang="en-US">
                <a:highlight>
                  <a:srgbClr val="FFFFFF"/>
                </a:highlight>
              </a:rPr>
              <a:t>Supercell is a mobile game developer.Their goal is to make the best games – games that are played by as many people as possible, enjoyed for years and remembered forever.</a:t>
            </a:r>
            <a:endParaRPr/>
          </a:p>
          <a:p>
            <a:pPr marL="0" lvl="0" indent="0" algn="l" rtl="0">
              <a:spcBef>
                <a:spcPts val="0"/>
              </a:spcBef>
              <a:spcAft>
                <a:spcPts val="0"/>
              </a:spcAft>
              <a:buNone/>
            </a:pPr>
            <a:r>
              <a:rPr lang="en-US"/>
              <a:t>MailBox:  categorize and manage your mail more effectively by using aws applications.</a:t>
            </a:r>
            <a:endParaRPr/>
          </a:p>
        </p:txBody>
      </p:sp>
      <p:sp>
        <p:nvSpPr>
          <p:cNvPr id="1153" name="Google Shape;1153;g565a9a9fe1_7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64e563dd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Hey there folks, hope you’re having a wonderful whatever time of day it is, and welcome to a short look on the fabulous life of a Software Development Engineer!</a:t>
            </a:r>
            <a:endParaRPr/>
          </a:p>
        </p:txBody>
      </p:sp>
      <p:sp>
        <p:nvSpPr>
          <p:cNvPr id="98" name="Google Shape;98;g564e563d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569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565a9a9fe1_6_4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3" name="Google Shape;1973;g565a9a9fe1_6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565a9a9fe1_6_5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6" name="Google Shape;2066;g565a9a9fe1_6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565a9a9fe1_6_6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8" name="Google Shape;2158;g565a9a9fe1_6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62ca25fdb_1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But first, let’s provide somewhat of a roadmap for what we’ll be covering here today. First, I’d like to give us a short introduction in to what software development itself is. We’ll talk about it in a definitive sense, and we’ll also look into the application of developed software.</a:t>
            </a:r>
            <a:endParaRPr/>
          </a:p>
        </p:txBody>
      </p:sp>
      <p:sp>
        <p:nvSpPr>
          <p:cNvPr id="273" name="Google Shape;273;g562ca25fd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565a9a9fe1_6_7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8" name="Google Shape;2248;g565a9a9fe1_6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565a9a9fe1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8" name="Google Shape;2338;g565a9a9fe1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565a9a9fe1_6_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9" name="Google Shape;2429;g565a9a9fe1_6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565a9a9fe1_6_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0" name="Google Shape;2520;g565a9a9fe1_6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565a9a9fe1_6_2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0" name="Google Shape;2610;g565a9a9fe1_6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g565a9a9fe1_6_3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1" name="Google Shape;2701;g565a9a9fe1_6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Thanks for watching, and now we’re going to lead into a short exercise that will help you showcase skills to employers on your journey of becoming a software developer!</a:t>
            </a:r>
            <a:endParaRPr/>
          </a:p>
        </p:txBody>
      </p:sp>
      <p:sp>
        <p:nvSpPr>
          <p:cNvPr id="1160" name="Google Shape;11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65a9a9fe1_1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we’ll look in to becoming a software development engineer yourself! We’ll discuss the different skill sets that employers look for in their engineers,</a:t>
            </a:r>
            <a:endParaRPr/>
          </a:p>
          <a:p>
            <a:pPr marL="0" lvl="0" indent="0" algn="l" rtl="0">
              <a:spcBef>
                <a:spcPts val="0"/>
              </a:spcBef>
              <a:spcAft>
                <a:spcPts val="0"/>
              </a:spcAft>
              <a:buNone/>
            </a:pPr>
            <a:endParaRPr/>
          </a:p>
          <a:p>
            <a:pPr marL="0" lvl="0" indent="0" algn="l" rtl="0">
              <a:spcBef>
                <a:spcPts val="0"/>
              </a:spcBef>
              <a:spcAft>
                <a:spcPts val="0"/>
              </a:spcAft>
              <a:buNone/>
            </a:pPr>
            <a:r>
              <a:rPr lang="en-US"/>
              <a:t>As well as different degree requirements and certifications that recruiters look for when hiring. We’ll further discuss in detail the types of certifications, and the knowledge base behind them, and what hard skills are needed for them. </a:t>
            </a:r>
            <a:endParaRPr/>
          </a:p>
          <a:p>
            <a:pPr marL="0" lvl="0" indent="0" algn="l" rtl="0">
              <a:spcBef>
                <a:spcPts val="0"/>
              </a:spcBef>
              <a:spcAft>
                <a:spcPts val="0"/>
              </a:spcAft>
              <a:buNone/>
            </a:pPr>
            <a:endParaRPr/>
          </a:p>
          <a:p>
            <a:pPr marL="0" lvl="0" indent="0" algn="l" rtl="0">
              <a:spcBef>
                <a:spcPts val="0"/>
              </a:spcBef>
              <a:spcAft>
                <a:spcPts val="0"/>
              </a:spcAft>
              <a:buNone/>
            </a:pPr>
            <a:r>
              <a:rPr lang="en-US"/>
              <a:t>Lastly, we’ll talk about the different types of undergraduate and graduate degrees that are relevant to the software engineering field.</a:t>
            </a:r>
            <a:endParaRPr/>
          </a:p>
        </p:txBody>
      </p:sp>
      <p:sp>
        <p:nvSpPr>
          <p:cNvPr id="342" name="Google Shape;342;g565a9a9fe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65a9a9fe1_1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then in our final section, we’ll discuss potential pathways for beginning your career as a software development engineer. We’ll underline some key corporations that are hiring engineers at this very moment, and the type of places you’ll find engineering work.</a:t>
            </a:r>
            <a:endParaRPr/>
          </a:p>
          <a:p>
            <a:pPr marL="0" lvl="0" indent="0" algn="l" rtl="0">
              <a:spcBef>
                <a:spcPts val="0"/>
              </a:spcBef>
              <a:spcAft>
                <a:spcPts val="0"/>
              </a:spcAft>
              <a:buNone/>
            </a:pPr>
            <a:endParaRPr/>
          </a:p>
          <a:p>
            <a:pPr marL="0" lvl="0" indent="0" algn="l" rtl="0">
              <a:spcBef>
                <a:spcPts val="0"/>
              </a:spcBef>
              <a:spcAft>
                <a:spcPts val="0"/>
              </a:spcAft>
              <a:buNone/>
            </a:pPr>
            <a:r>
              <a:rPr lang="en-US"/>
              <a:t>We’ll also briefly touch on the types of positions that software engineers hold when working for corporations--and also provide a look at the type of salary that these positions would make.</a:t>
            </a:r>
            <a:endParaRPr/>
          </a:p>
          <a:p>
            <a:pPr marL="0" lvl="0" indent="0" algn="l" rtl="0">
              <a:spcBef>
                <a:spcPts val="0"/>
              </a:spcBef>
              <a:spcAft>
                <a:spcPts val="0"/>
              </a:spcAft>
              <a:buNone/>
            </a:pPr>
            <a:endParaRPr/>
          </a:p>
          <a:p>
            <a:pPr marL="0" lvl="0" indent="0" algn="l" rtl="0">
              <a:spcBef>
                <a:spcPts val="0"/>
              </a:spcBef>
              <a:spcAft>
                <a:spcPts val="0"/>
              </a:spcAft>
              <a:buNone/>
            </a:pPr>
            <a:r>
              <a:rPr lang="en-US"/>
              <a:t>Lastly, because I’m sure you want to know where your life is headed in this career path, we’ll provide a sample of a typical promotion path for the average worker, and give an example of the amount of years it takes to progress to each position.</a:t>
            </a:r>
            <a:endParaRPr/>
          </a:p>
          <a:p>
            <a:pPr marL="0" lvl="0" indent="0" algn="l" rtl="0">
              <a:spcBef>
                <a:spcPts val="0"/>
              </a:spcBef>
              <a:spcAft>
                <a:spcPts val="0"/>
              </a:spcAft>
              <a:buNone/>
            </a:pPr>
            <a:endParaRPr/>
          </a:p>
          <a:p>
            <a:pPr marL="0" lvl="0" indent="0" algn="l" rtl="0">
              <a:spcBef>
                <a:spcPts val="0"/>
              </a:spcBef>
              <a:spcAft>
                <a:spcPts val="0"/>
              </a:spcAft>
              <a:buNone/>
            </a:pPr>
            <a:r>
              <a:rPr lang="en-US"/>
              <a:t>We’ll also briefly touch on Amazon Web Services and the mobile hub by talking about its mobile backend, its key features, and the kinds of customers it serves</a:t>
            </a:r>
            <a:endParaRPr/>
          </a:p>
        </p:txBody>
      </p:sp>
      <p:sp>
        <p:nvSpPr>
          <p:cNvPr id="410" name="Google Shape;410;g565a9a9fe1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65a9a9fe1_1_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But let’s start with the basics. Just what *is* software development?</a:t>
            </a:r>
            <a:endParaRPr/>
          </a:p>
        </p:txBody>
      </p:sp>
      <p:sp>
        <p:nvSpPr>
          <p:cNvPr id="479" name="Google Shape;479;g565a9a9fe1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65a9a9fe1_1_2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800">
                <a:solidFill>
                  <a:srgbClr val="000000"/>
                </a:solidFill>
              </a:rPr>
              <a:t>Well, for starters, software development is something that a software engineer does!</a:t>
            </a:r>
            <a:endParaRPr sz="1800">
              <a:solidFill>
                <a:srgbClr val="000000"/>
              </a:solidFill>
            </a:endParaRPr>
          </a:p>
          <a:p>
            <a:pPr marL="0" lvl="0" indent="0" algn="l" rtl="0">
              <a:lnSpc>
                <a:spcPct val="115000"/>
              </a:lnSpc>
              <a:spcBef>
                <a:spcPts val="0"/>
              </a:spcBef>
              <a:spcAft>
                <a:spcPts val="0"/>
              </a:spcAft>
              <a:buNone/>
            </a:pPr>
            <a:endParaRPr sz="1800">
              <a:solidFill>
                <a:srgbClr val="000000"/>
              </a:solidFill>
            </a:endParaRPr>
          </a:p>
          <a:p>
            <a:pPr marL="0" lvl="0" indent="0" algn="l" rtl="0">
              <a:lnSpc>
                <a:spcPct val="115000"/>
              </a:lnSpc>
              <a:spcBef>
                <a:spcPts val="0"/>
              </a:spcBef>
              <a:spcAft>
                <a:spcPts val="0"/>
              </a:spcAft>
              <a:buClr>
                <a:schemeClr val="dk1"/>
              </a:buClr>
              <a:buSzPts val="1100"/>
              <a:buFont typeface="Arial"/>
              <a:buNone/>
            </a:pPr>
            <a:r>
              <a:rPr lang="en-US" sz="1800"/>
              <a:t>Essentially, software development is a process by which standalone or individual software is created using a specific programming language.</a:t>
            </a:r>
            <a:endParaRPr sz="1800">
              <a:solidFill>
                <a:srgbClr val="000000"/>
              </a:solidFill>
            </a:endParaRPr>
          </a:p>
          <a:p>
            <a:pPr marL="0" lvl="0" indent="0" algn="l" rtl="0">
              <a:spcBef>
                <a:spcPts val="0"/>
              </a:spcBef>
              <a:spcAft>
                <a:spcPts val="0"/>
              </a:spcAft>
              <a:buNone/>
            </a:pPr>
            <a:endParaRPr>
              <a:solidFill>
                <a:srgbClr val="000000"/>
              </a:solidFill>
            </a:endParaRPr>
          </a:p>
        </p:txBody>
      </p:sp>
      <p:sp>
        <p:nvSpPr>
          <p:cNvPr id="486" name="Google Shape;486;g565a9a9fe1_1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565a9a9fe1_1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800">
                <a:solidFill>
                  <a:srgbClr val="000000"/>
                </a:solidFill>
              </a:rPr>
              <a:t>It becomes the role of the software engineer to create the functionality behind different programs that users would interact with. They may not be on the art side of things, but without good functionality, any program is useless!</a:t>
            </a:r>
            <a:endParaRPr sz="1800">
              <a:solidFill>
                <a:srgbClr val="000000"/>
              </a:solidFill>
            </a:endParaRPr>
          </a:p>
          <a:p>
            <a:pPr marL="0" lvl="0" indent="0" algn="l" rtl="0">
              <a:spcBef>
                <a:spcPts val="0"/>
              </a:spcBef>
              <a:spcAft>
                <a:spcPts val="0"/>
              </a:spcAft>
              <a:buNone/>
            </a:pPr>
            <a:endParaRPr>
              <a:solidFill>
                <a:srgbClr val="000000"/>
              </a:solidFill>
            </a:endParaRPr>
          </a:p>
        </p:txBody>
      </p:sp>
      <p:sp>
        <p:nvSpPr>
          <p:cNvPr id="555" name="Google Shape;555;g565a9a9fe1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65a9a9fe1_1_4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800">
                <a:solidFill>
                  <a:srgbClr val="000000"/>
                </a:solidFill>
              </a:rPr>
              <a:t>Essentially, a software engineer combines computer engineering, information analysis, and computer design along with expectations for design and working with development teams in order to make a finished software product.</a:t>
            </a:r>
            <a:endParaRPr sz="1800">
              <a:solidFill>
                <a:srgbClr val="000000"/>
              </a:solidFill>
            </a:endParaRPr>
          </a:p>
          <a:p>
            <a:pPr marL="0" lvl="0" indent="0" algn="l" rtl="0">
              <a:spcBef>
                <a:spcPts val="0"/>
              </a:spcBef>
              <a:spcAft>
                <a:spcPts val="0"/>
              </a:spcAft>
              <a:buNone/>
            </a:pPr>
            <a:endParaRPr>
              <a:solidFill>
                <a:srgbClr val="000000"/>
              </a:solidFill>
            </a:endParaRPr>
          </a:p>
        </p:txBody>
      </p:sp>
      <p:sp>
        <p:nvSpPr>
          <p:cNvPr id="624" name="Google Shape;624;g565a9a9fe1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lstStyle>
            <a:lvl1pPr lvl="0" algn="l">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a:spLocks noGrp="1"/>
          </p:cNvSpPr>
          <p:nvPr>
            <p:ph type="pic" idx="2"/>
          </p:nvPr>
        </p:nvSpPr>
        <p:spPr>
          <a:xfrm>
            <a:off x="2389095" y="612775"/>
            <a:ext cx="7313295" cy="4114800"/>
          </a:xfrm>
          <a:prstGeom prst="rect">
            <a:avLst/>
          </a:prstGeom>
          <a:noFill/>
          <a:ln>
            <a:noFill/>
          </a:ln>
        </p:spPr>
        <p:txBody>
          <a:bodyPr spcFirstLastPara="1" wrap="square" lIns="121875" tIns="60925" rIns="121875" bIns="60925" anchor="t" anchorCtr="0"/>
          <a:lstStyle>
            <a:lvl1pPr marR="0" lvl="0" algn="l" rtl="0">
              <a:spcBef>
                <a:spcPts val="860"/>
              </a:spcBef>
              <a:spcAft>
                <a:spcPts val="0"/>
              </a:spcAft>
              <a:buClr>
                <a:schemeClr val="dk1"/>
              </a:buClr>
              <a:buSzPts val="4300"/>
              <a:buFont typeface="Arial"/>
              <a:buNone/>
              <a:defRPr sz="4300" b="0" i="0" u="none" strike="noStrike" cap="none">
                <a:solidFill>
                  <a:schemeClr val="dk1"/>
                </a:solidFill>
                <a:latin typeface="Calibri"/>
                <a:ea typeface="Calibri"/>
                <a:cs typeface="Calibri"/>
                <a:sym typeface="Calibri"/>
              </a:defRPr>
            </a:lvl1pPr>
            <a:lvl2pPr marR="0" lvl="1" algn="l" rtl="0">
              <a:spcBef>
                <a:spcPts val="740"/>
              </a:spcBef>
              <a:spcAft>
                <a:spcPts val="0"/>
              </a:spcAft>
              <a:buClr>
                <a:schemeClr val="dk1"/>
              </a:buClr>
              <a:buSzPts val="3700"/>
              <a:buFont typeface="Arial"/>
              <a:buNone/>
              <a:defRPr sz="3700" b="0" i="0" u="none" strike="noStrike" cap="none">
                <a:solidFill>
                  <a:schemeClr val="dk1"/>
                </a:solidFill>
                <a:latin typeface="Calibri"/>
                <a:ea typeface="Calibri"/>
                <a:cs typeface="Calibri"/>
                <a:sym typeface="Calibri"/>
              </a:defRPr>
            </a:lvl2pPr>
            <a:lvl3pPr marR="0" lvl="2"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4pPr>
            <a:lvl5pPr marR="0" lvl="4"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5pPr>
            <a:lvl6pPr marR="0" lvl="5"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6pPr>
            <a:lvl7pPr marR="0" lvl="6"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7pPr>
            <a:lvl8pPr marR="0" lvl="7"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8pPr>
            <a:lvl9pPr marR="0" lvl="8" algn="l" rtl="0">
              <a:spcBef>
                <a:spcPts val="540"/>
              </a:spcBef>
              <a:spcAft>
                <a:spcPts val="0"/>
              </a:spcAft>
              <a:buClr>
                <a:schemeClr val="dk1"/>
              </a:buClr>
              <a:buSzPts val="27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81" name="Google Shape;81;p1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rot="5400000">
            <a:off x="1695833" y="-811754"/>
            <a:ext cx="5851525" cy="8024310"/>
          </a:xfrm>
          <a:prstGeom prst="rect">
            <a:avLst/>
          </a:prstGeom>
          <a:noFill/>
          <a:ln>
            <a:noFill/>
          </a:ln>
        </p:spPr>
        <p:txBody>
          <a:bodyPr spcFirstLastPara="1" wrap="square" lIns="121875" tIns="60925" rIns="121875" bIns="609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25"/>
        <p:cNvGrpSpPr/>
        <p:nvPr/>
      </p:nvGrpSpPr>
      <p:grpSpPr>
        <a:xfrm>
          <a:off x="0" y="0"/>
          <a:ext cx="0" cy="0"/>
          <a:chOff x="0" y="0"/>
          <a:chExt cx="0" cy="0"/>
        </a:xfrm>
      </p:grpSpPr>
      <p:sp>
        <p:nvSpPr>
          <p:cNvPr id="26" name="Google Shape;26;p4"/>
          <p:cNvSpPr/>
          <p:nvPr/>
        </p:nvSpPr>
        <p:spPr>
          <a:xfrm>
            <a:off x="0" y="3886200"/>
            <a:ext cx="12188825" cy="2971800"/>
          </a:xfrm>
          <a:prstGeom prst="rect">
            <a:avLst/>
          </a:prstGeom>
          <a:gradFill>
            <a:gsLst>
              <a:gs pos="0">
                <a:srgbClr val="F2F2F2"/>
              </a:gs>
              <a:gs pos="100000">
                <a:srgbClr val="A5A5A5">
                  <a:alpha val="52941"/>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7" name="Google Shape;27;p4"/>
          <p:cNvSpPr txBox="1">
            <a:spLocks noGrp="1"/>
          </p:cNvSpPr>
          <p:nvPr>
            <p:ph type="ctrTitle"/>
          </p:nvPr>
        </p:nvSpPr>
        <p:spPr>
          <a:xfrm>
            <a:off x="914162" y="3887117"/>
            <a:ext cx="10360501" cy="610820"/>
          </a:xfrm>
          <a:prstGeom prst="rect">
            <a:avLst/>
          </a:prstGeom>
          <a:noFill/>
          <a:ln>
            <a:noFill/>
          </a:ln>
        </p:spPr>
        <p:txBody>
          <a:bodyPr spcFirstLastPara="1" wrap="square" lIns="121875" tIns="60925" rIns="121875" bIns="60925" anchor="ctr" anchorCtr="0"/>
          <a:lstStyle>
            <a:lvl1pPr lvl="0" algn="ctr">
              <a:spcBef>
                <a:spcPts val="0"/>
              </a:spcBef>
              <a:spcAft>
                <a:spcPts val="0"/>
              </a:spcAft>
              <a:buClr>
                <a:srgbClr val="3F3F3F"/>
              </a:buClr>
              <a:buSzPts val="4000"/>
              <a:buFont typeface="Calibri"/>
              <a:buNone/>
              <a:defRPr sz="4000">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subTitle" idx="1"/>
          </p:nvPr>
        </p:nvSpPr>
        <p:spPr>
          <a:xfrm>
            <a:off x="1828324" y="4399020"/>
            <a:ext cx="8532178" cy="764440"/>
          </a:xfrm>
          <a:prstGeom prst="rect">
            <a:avLst/>
          </a:prstGeom>
          <a:noFill/>
          <a:ln>
            <a:noFill/>
          </a:ln>
        </p:spPr>
        <p:txBody>
          <a:bodyPr spcFirstLastPara="1" wrap="square" lIns="121875" tIns="60925" rIns="121875" bIns="60925" anchor="t" anchorCtr="0"/>
          <a:lstStyle>
            <a:lvl1pPr lvl="0" algn="ctr">
              <a:spcBef>
                <a:spcPts val="480"/>
              </a:spcBef>
              <a:spcAft>
                <a:spcPts val="0"/>
              </a:spcAft>
              <a:buClr>
                <a:srgbClr val="595959"/>
              </a:buClr>
              <a:buSzPts val="2400"/>
              <a:buNone/>
              <a:defRPr sz="2400">
                <a:solidFill>
                  <a:srgbClr val="595959"/>
                </a:solidFill>
                <a:latin typeface="Calibri"/>
                <a:ea typeface="Calibri"/>
                <a:cs typeface="Calibri"/>
                <a:sym typeface="Calibri"/>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29" name="Google Shape;29;p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a:off x="914162" y="2130426"/>
            <a:ext cx="10360501" cy="1470025"/>
          </a:xfrm>
          <a:prstGeom prst="rect">
            <a:avLst/>
          </a:prstGeom>
          <a:noFill/>
          <a:ln>
            <a:noFill/>
          </a:ln>
        </p:spPr>
        <p:txBody>
          <a:bodyPr spcFirstLastPara="1" wrap="square" lIns="121875" tIns="60925" rIns="121875" bIns="60925" anchor="ctr" anchorCtr="0"/>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subTitle" idx="1"/>
          </p:nvPr>
        </p:nvSpPr>
        <p:spPr>
          <a:xfrm>
            <a:off x="1828324" y="3886200"/>
            <a:ext cx="8532178" cy="1752600"/>
          </a:xfrm>
          <a:prstGeom prst="rect">
            <a:avLst/>
          </a:prstGeom>
          <a:noFill/>
          <a:ln>
            <a:noFill/>
          </a:ln>
        </p:spPr>
        <p:txBody>
          <a:bodyPr spcFirstLastPara="1" wrap="square" lIns="121875" tIns="60925" rIns="121875" bIns="60925" anchor="t" anchorCtr="0"/>
          <a:lstStyle>
            <a:lvl1pPr lvl="0" algn="ctr">
              <a:spcBef>
                <a:spcPts val="720"/>
              </a:spcBef>
              <a:spcAft>
                <a:spcPts val="0"/>
              </a:spcAft>
              <a:buClr>
                <a:srgbClr val="888888"/>
              </a:buClr>
              <a:buSzPts val="3600"/>
              <a:buNone/>
              <a:defRPr>
                <a:solidFill>
                  <a:srgbClr val="888888"/>
                </a:solidFill>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35" name="Google Shape;35;p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962833" y="4406901"/>
            <a:ext cx="10360501" cy="1362075"/>
          </a:xfrm>
          <a:prstGeom prst="rect">
            <a:avLst/>
          </a:prstGeom>
          <a:noFill/>
          <a:ln>
            <a:noFill/>
          </a:ln>
        </p:spPr>
        <p:txBody>
          <a:bodyPr spcFirstLastPara="1" wrap="square" lIns="121875" tIns="60925" rIns="121875" bIns="60925" anchor="t" anchorCtr="0"/>
          <a:lstStyle>
            <a:lvl1pPr lvl="0" algn="l">
              <a:spcBef>
                <a:spcPts val="0"/>
              </a:spcBef>
              <a:spcAft>
                <a:spcPts val="0"/>
              </a:spcAft>
              <a:buClr>
                <a:schemeClr val="dk1"/>
              </a:buClr>
              <a:buSzPts val="5300"/>
              <a:buFont typeface="Calibri"/>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962833" y="2906713"/>
            <a:ext cx="10360501" cy="1500187"/>
          </a:xfrm>
          <a:prstGeom prst="rect">
            <a:avLst/>
          </a:prstGeom>
          <a:noFill/>
          <a:ln>
            <a:noFill/>
          </a:ln>
        </p:spPr>
        <p:txBody>
          <a:bodyPr spcFirstLastPara="1" wrap="square" lIns="121875" tIns="60925" rIns="121875" bIns="60925" anchor="b" anchorCtr="0"/>
          <a:lstStyle>
            <a:lvl1pPr marL="457200" lvl="0" indent="-228600" algn="l">
              <a:spcBef>
                <a:spcPts val="540"/>
              </a:spcBef>
              <a:spcAft>
                <a:spcPts val="0"/>
              </a:spcAft>
              <a:buClr>
                <a:srgbClr val="888888"/>
              </a:buClr>
              <a:buSzPts val="2700"/>
              <a:buNone/>
              <a:defRPr sz="2700">
                <a:solidFill>
                  <a:srgbClr val="888888"/>
                </a:solidFill>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
        <p:nvSpPr>
          <p:cNvPr id="47" name="Google Shape;47;p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53" name="Google Shape;53;p8"/>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54" name="Google Shape;54;p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60" name="Google Shape;60;p9"/>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61" name="Google Shape;61;p9"/>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62" name="Google Shape;62;p9"/>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63" name="Google Shape;63;p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73" name="Google Shape;73;p11"/>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74" name="Google Shape;74;p1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81000">
              <a:srgbClr val="EEEEEE"/>
            </a:gs>
            <a:gs pos="100000">
              <a:srgbClr val="D8D8D8"/>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ws.amazon.com/certification/recertification/"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hyperlink" Target="https://aws.amazon.com/getting-started/tutorials/?nc1=h_ls" TargetMode="Externa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lvl="0">
              <a:buClr>
                <a:schemeClr val="lt1"/>
              </a:buClr>
            </a:pPr>
            <a:r>
              <a:rPr lang="en-US" dirty="0">
                <a:solidFill>
                  <a:schemeClr val="bg1"/>
                </a:solidFill>
              </a:rPr>
              <a:t>Career Pathway </a:t>
            </a:r>
            <a:r>
              <a:rPr lang="en-US" altLang="zh-CN" dirty="0">
                <a:solidFill>
                  <a:schemeClr val="bg1"/>
                </a:solidFill>
              </a:rPr>
              <a:t>- </a:t>
            </a:r>
            <a:r>
              <a:rPr lang="en-US" dirty="0">
                <a:solidFill>
                  <a:schemeClr val="bg1"/>
                </a:solidFill>
              </a:rPr>
              <a:t>Software Development Engineer </a:t>
            </a:r>
            <a:endParaRPr dirty="0">
              <a:solidFill>
                <a:schemeClr val="bg1"/>
              </a:solidFill>
            </a:endParaRPr>
          </a:p>
        </p:txBody>
      </p:sp>
      <p:grpSp>
        <p:nvGrpSpPr>
          <p:cNvPr id="101" name="Google Shape;101;p15"/>
          <p:cNvGrpSpPr/>
          <p:nvPr/>
        </p:nvGrpSpPr>
        <p:grpSpPr>
          <a:xfrm>
            <a:off x="4364539" y="1667372"/>
            <a:ext cx="3459609" cy="3074513"/>
            <a:chOff x="4338638" y="2232025"/>
            <a:chExt cx="3508375" cy="3117851"/>
          </a:xfrm>
        </p:grpSpPr>
        <p:sp>
          <p:nvSpPr>
            <p:cNvPr id="102" name="Google Shape;102;p15"/>
            <p:cNvSpPr/>
            <p:nvPr/>
          </p:nvSpPr>
          <p:spPr>
            <a:xfrm>
              <a:off x="4338638" y="2232025"/>
              <a:ext cx="1752600" cy="2403475"/>
            </a:xfrm>
            <a:custGeom>
              <a:avLst/>
              <a:gdLst/>
              <a:ahLst/>
              <a:cxnLst/>
              <a:rect l="l" t="t" r="r" b="b"/>
              <a:pathLst>
                <a:path w="1104" h="1514" extrusionOk="0">
                  <a:moveTo>
                    <a:pt x="23" y="0"/>
                  </a:moveTo>
                  <a:lnTo>
                    <a:pt x="1104" y="0"/>
                  </a:lnTo>
                  <a:lnTo>
                    <a:pt x="1104" y="1514"/>
                  </a:lnTo>
                  <a:lnTo>
                    <a:pt x="0" y="1514"/>
                  </a:lnTo>
                  <a:lnTo>
                    <a:pt x="0" y="31"/>
                  </a:lnTo>
                  <a:lnTo>
                    <a:pt x="5" y="15"/>
                  </a:lnTo>
                  <a:lnTo>
                    <a:pt x="9" y="8"/>
                  </a:lnTo>
                  <a:lnTo>
                    <a:pt x="17" y="4"/>
                  </a:lnTo>
                  <a:lnTo>
                    <a:pt x="23"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3" name="Google Shape;103;p15"/>
            <p:cNvSpPr/>
            <p:nvPr/>
          </p:nvSpPr>
          <p:spPr>
            <a:xfrm>
              <a:off x="6091238" y="2232025"/>
              <a:ext cx="1755775" cy="2403475"/>
            </a:xfrm>
            <a:custGeom>
              <a:avLst/>
              <a:gdLst/>
              <a:ahLst/>
              <a:cxnLst/>
              <a:rect l="l" t="t" r="r" b="b"/>
              <a:pathLst>
                <a:path w="1106" h="1514" extrusionOk="0">
                  <a:moveTo>
                    <a:pt x="0" y="0"/>
                  </a:moveTo>
                  <a:lnTo>
                    <a:pt x="1083" y="0"/>
                  </a:lnTo>
                  <a:lnTo>
                    <a:pt x="1089" y="4"/>
                  </a:lnTo>
                  <a:lnTo>
                    <a:pt x="1097" y="8"/>
                  </a:lnTo>
                  <a:lnTo>
                    <a:pt x="1101" y="15"/>
                  </a:lnTo>
                  <a:lnTo>
                    <a:pt x="1106" y="31"/>
                  </a:lnTo>
                  <a:lnTo>
                    <a:pt x="1106" y="1514"/>
                  </a:lnTo>
                  <a:lnTo>
                    <a:pt x="0" y="1514"/>
                  </a:lnTo>
                  <a:lnTo>
                    <a:pt x="0" y="0"/>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4" name="Google Shape;104;p15"/>
            <p:cNvSpPr/>
            <p:nvPr/>
          </p:nvSpPr>
          <p:spPr>
            <a:xfrm>
              <a:off x="5686426" y="4799013"/>
              <a:ext cx="935100" cy="374700"/>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5" name="Google Shape;105;p15"/>
            <p:cNvSpPr/>
            <p:nvPr/>
          </p:nvSpPr>
          <p:spPr>
            <a:xfrm>
              <a:off x="5686426" y="4799013"/>
              <a:ext cx="935100" cy="888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6" name="Google Shape;106;p15"/>
            <p:cNvSpPr/>
            <p:nvPr/>
          </p:nvSpPr>
          <p:spPr>
            <a:xfrm>
              <a:off x="5459413" y="5173663"/>
              <a:ext cx="1412875" cy="176213"/>
            </a:xfrm>
            <a:custGeom>
              <a:avLst/>
              <a:gdLst/>
              <a:ahLst/>
              <a:cxnLst/>
              <a:rect l="l" t="t" r="r" b="b"/>
              <a:pathLst>
                <a:path w="890" h="111" extrusionOk="0">
                  <a:moveTo>
                    <a:pt x="143" y="0"/>
                  </a:moveTo>
                  <a:lnTo>
                    <a:pt x="732" y="0"/>
                  </a:lnTo>
                  <a:lnTo>
                    <a:pt x="876" y="60"/>
                  </a:lnTo>
                  <a:lnTo>
                    <a:pt x="880" y="65"/>
                  </a:lnTo>
                  <a:lnTo>
                    <a:pt x="884" y="67"/>
                  </a:lnTo>
                  <a:lnTo>
                    <a:pt x="888" y="73"/>
                  </a:lnTo>
                  <a:lnTo>
                    <a:pt x="890" y="77"/>
                  </a:lnTo>
                  <a:lnTo>
                    <a:pt x="890" y="92"/>
                  </a:lnTo>
                  <a:lnTo>
                    <a:pt x="884" y="100"/>
                  </a:lnTo>
                  <a:lnTo>
                    <a:pt x="874" y="106"/>
                  </a:lnTo>
                  <a:lnTo>
                    <a:pt x="861" y="109"/>
                  </a:lnTo>
                  <a:lnTo>
                    <a:pt x="853" y="111"/>
                  </a:lnTo>
                  <a:lnTo>
                    <a:pt x="22" y="111"/>
                  </a:lnTo>
                  <a:lnTo>
                    <a:pt x="14" y="109"/>
                  </a:lnTo>
                  <a:lnTo>
                    <a:pt x="8" y="104"/>
                  </a:lnTo>
                  <a:lnTo>
                    <a:pt x="4" y="102"/>
                  </a:lnTo>
                  <a:lnTo>
                    <a:pt x="2" y="96"/>
                  </a:lnTo>
                  <a:lnTo>
                    <a:pt x="0" y="92"/>
                  </a:lnTo>
                  <a:lnTo>
                    <a:pt x="0" y="81"/>
                  </a:lnTo>
                  <a:lnTo>
                    <a:pt x="4" y="75"/>
                  </a:lnTo>
                  <a:lnTo>
                    <a:pt x="8" y="73"/>
                  </a:lnTo>
                  <a:lnTo>
                    <a:pt x="10" y="69"/>
                  </a:lnTo>
                  <a:lnTo>
                    <a:pt x="18" y="65"/>
                  </a:lnTo>
                  <a:lnTo>
                    <a:pt x="143"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7" name="Google Shape;107;p15"/>
            <p:cNvSpPr/>
            <p:nvPr/>
          </p:nvSpPr>
          <p:spPr>
            <a:xfrm>
              <a:off x="4487863" y="2371725"/>
              <a:ext cx="3219600" cy="2141400"/>
            </a:xfrm>
            <a:prstGeom prst="rect">
              <a:avLst/>
            </a:pr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 name="Google Shape;108;p15"/>
            <p:cNvSpPr/>
            <p:nvPr/>
          </p:nvSpPr>
          <p:spPr>
            <a:xfrm>
              <a:off x="4338638" y="4635500"/>
              <a:ext cx="3508375" cy="206375"/>
            </a:xfrm>
            <a:custGeom>
              <a:avLst/>
              <a:gdLst/>
              <a:ahLst/>
              <a:cxnLst/>
              <a:rect l="l" t="t" r="r" b="b"/>
              <a:pathLst>
                <a:path w="2210" h="130" extrusionOk="0">
                  <a:moveTo>
                    <a:pt x="0" y="0"/>
                  </a:moveTo>
                  <a:lnTo>
                    <a:pt x="2210" y="0"/>
                  </a:lnTo>
                  <a:lnTo>
                    <a:pt x="2210" y="99"/>
                  </a:lnTo>
                  <a:lnTo>
                    <a:pt x="2208" y="109"/>
                  </a:lnTo>
                  <a:lnTo>
                    <a:pt x="2203" y="117"/>
                  </a:lnTo>
                  <a:lnTo>
                    <a:pt x="2197" y="124"/>
                  </a:lnTo>
                  <a:lnTo>
                    <a:pt x="2189" y="128"/>
                  </a:lnTo>
                  <a:lnTo>
                    <a:pt x="2178" y="130"/>
                  </a:lnTo>
                  <a:lnTo>
                    <a:pt x="32" y="130"/>
                  </a:lnTo>
                  <a:lnTo>
                    <a:pt x="21" y="128"/>
                  </a:lnTo>
                  <a:lnTo>
                    <a:pt x="13" y="124"/>
                  </a:lnTo>
                  <a:lnTo>
                    <a:pt x="7" y="117"/>
                  </a:lnTo>
                  <a:lnTo>
                    <a:pt x="3" y="109"/>
                  </a:lnTo>
                  <a:lnTo>
                    <a:pt x="0" y="9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09" name="Google Shape;109;p15"/>
          <p:cNvSpPr/>
          <p:nvPr/>
        </p:nvSpPr>
        <p:spPr>
          <a:xfrm>
            <a:off x="4265529" y="4586213"/>
            <a:ext cx="3657900" cy="942900"/>
          </a:xfrm>
          <a:prstGeom prst="rect">
            <a:avLst/>
          </a:pr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0" name="Google Shape;110;p15"/>
          <p:cNvSpPr/>
          <p:nvPr/>
        </p:nvSpPr>
        <p:spPr>
          <a:xfrm>
            <a:off x="4380989" y="4654686"/>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1" name="Google Shape;111;p15"/>
          <p:cNvSpPr/>
          <p:nvPr/>
        </p:nvSpPr>
        <p:spPr>
          <a:xfrm>
            <a:off x="4635000" y="4654687"/>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2" name="Google Shape;112;p15"/>
          <p:cNvSpPr/>
          <p:nvPr/>
        </p:nvSpPr>
        <p:spPr>
          <a:xfrm>
            <a:off x="4875156" y="4654688"/>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3" name="Google Shape;113;p15"/>
          <p:cNvSpPr/>
          <p:nvPr/>
        </p:nvSpPr>
        <p:spPr>
          <a:xfrm>
            <a:off x="5115313" y="4654688"/>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4" name="Google Shape;114;p15"/>
          <p:cNvSpPr/>
          <p:nvPr/>
        </p:nvSpPr>
        <p:spPr>
          <a:xfrm>
            <a:off x="5355469" y="4654689"/>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5" name="Google Shape;115;p15"/>
          <p:cNvSpPr/>
          <p:nvPr/>
        </p:nvSpPr>
        <p:spPr>
          <a:xfrm>
            <a:off x="5595626" y="4654690"/>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6" name="Google Shape;116;p15"/>
          <p:cNvSpPr/>
          <p:nvPr/>
        </p:nvSpPr>
        <p:spPr>
          <a:xfrm>
            <a:off x="5835782" y="4654691"/>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7" name="Google Shape;117;p15"/>
          <p:cNvSpPr/>
          <p:nvPr/>
        </p:nvSpPr>
        <p:spPr>
          <a:xfrm>
            <a:off x="6073630" y="4654691"/>
            <a:ext cx="182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8" name="Google Shape;118;p15"/>
          <p:cNvSpPr/>
          <p:nvPr/>
        </p:nvSpPr>
        <p:spPr>
          <a:xfrm>
            <a:off x="6316095" y="4654692"/>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9" name="Google Shape;119;p15"/>
          <p:cNvSpPr/>
          <p:nvPr/>
        </p:nvSpPr>
        <p:spPr>
          <a:xfrm>
            <a:off x="6553942" y="4654693"/>
            <a:ext cx="182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0" name="Google Shape;120;p15"/>
          <p:cNvSpPr/>
          <p:nvPr/>
        </p:nvSpPr>
        <p:spPr>
          <a:xfrm>
            <a:off x="6796408" y="4654694"/>
            <a:ext cx="1779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1" name="Google Shape;121;p15"/>
          <p:cNvSpPr/>
          <p:nvPr/>
        </p:nvSpPr>
        <p:spPr>
          <a:xfrm>
            <a:off x="7034255" y="4654695"/>
            <a:ext cx="182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2" name="Google Shape;122;p15"/>
          <p:cNvSpPr/>
          <p:nvPr/>
        </p:nvSpPr>
        <p:spPr>
          <a:xfrm>
            <a:off x="7276720" y="4654695"/>
            <a:ext cx="1779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3" name="Google Shape;123;p15"/>
          <p:cNvSpPr/>
          <p:nvPr/>
        </p:nvSpPr>
        <p:spPr>
          <a:xfrm>
            <a:off x="7507640" y="4654696"/>
            <a:ext cx="323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4" name="Google Shape;124;p15"/>
          <p:cNvSpPr/>
          <p:nvPr/>
        </p:nvSpPr>
        <p:spPr>
          <a:xfrm>
            <a:off x="4380989" y="5140220"/>
            <a:ext cx="2655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5" name="Google Shape;125;p15"/>
          <p:cNvSpPr/>
          <p:nvPr/>
        </p:nvSpPr>
        <p:spPr>
          <a:xfrm>
            <a:off x="4713513"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6" name="Google Shape;126;p15"/>
          <p:cNvSpPr/>
          <p:nvPr/>
        </p:nvSpPr>
        <p:spPr>
          <a:xfrm>
            <a:off x="4951361"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7" name="Google Shape;127;p15"/>
          <p:cNvSpPr/>
          <p:nvPr/>
        </p:nvSpPr>
        <p:spPr>
          <a:xfrm>
            <a:off x="5193826"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8" name="Google Shape;128;p15"/>
          <p:cNvSpPr/>
          <p:nvPr/>
        </p:nvSpPr>
        <p:spPr>
          <a:xfrm>
            <a:off x="5431674"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9" name="Google Shape;129;p15"/>
          <p:cNvSpPr/>
          <p:nvPr/>
        </p:nvSpPr>
        <p:spPr>
          <a:xfrm>
            <a:off x="5674138" y="5140220"/>
            <a:ext cx="1779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0" name="Google Shape;130;p15"/>
          <p:cNvSpPr/>
          <p:nvPr/>
        </p:nvSpPr>
        <p:spPr>
          <a:xfrm>
            <a:off x="5911986"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1" name="Google Shape;131;p15"/>
          <p:cNvSpPr/>
          <p:nvPr/>
        </p:nvSpPr>
        <p:spPr>
          <a:xfrm>
            <a:off x="6154451" y="5140220"/>
            <a:ext cx="1779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2" name="Google Shape;132;p15"/>
          <p:cNvSpPr/>
          <p:nvPr/>
        </p:nvSpPr>
        <p:spPr>
          <a:xfrm>
            <a:off x="6392299"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3" name="Google Shape;133;p15"/>
          <p:cNvSpPr/>
          <p:nvPr/>
        </p:nvSpPr>
        <p:spPr>
          <a:xfrm>
            <a:off x="6632456"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4" name="Google Shape;134;p15"/>
          <p:cNvSpPr/>
          <p:nvPr/>
        </p:nvSpPr>
        <p:spPr>
          <a:xfrm>
            <a:off x="6872612"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5"/>
          <p:cNvSpPr/>
          <p:nvPr/>
        </p:nvSpPr>
        <p:spPr>
          <a:xfrm>
            <a:off x="7112768"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5"/>
          <p:cNvSpPr/>
          <p:nvPr/>
        </p:nvSpPr>
        <p:spPr>
          <a:xfrm>
            <a:off x="7359851" y="5140220"/>
            <a:ext cx="471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5"/>
          <p:cNvSpPr/>
          <p:nvPr/>
        </p:nvSpPr>
        <p:spPr>
          <a:xfrm>
            <a:off x="4380989" y="5314511"/>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5"/>
          <p:cNvSpPr/>
          <p:nvPr/>
        </p:nvSpPr>
        <p:spPr>
          <a:xfrm>
            <a:off x="4639619" y="5314511"/>
            <a:ext cx="1779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5"/>
          <p:cNvSpPr/>
          <p:nvPr/>
        </p:nvSpPr>
        <p:spPr>
          <a:xfrm>
            <a:off x="4877466" y="5314511"/>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5"/>
          <p:cNvSpPr/>
          <p:nvPr/>
        </p:nvSpPr>
        <p:spPr>
          <a:xfrm>
            <a:off x="5117623" y="5314511"/>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5"/>
          <p:cNvSpPr/>
          <p:nvPr/>
        </p:nvSpPr>
        <p:spPr>
          <a:xfrm>
            <a:off x="5357779" y="5314511"/>
            <a:ext cx="11916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5"/>
          <p:cNvSpPr/>
          <p:nvPr/>
        </p:nvSpPr>
        <p:spPr>
          <a:xfrm>
            <a:off x="6620908" y="5314511"/>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5"/>
          <p:cNvSpPr/>
          <p:nvPr/>
        </p:nvSpPr>
        <p:spPr>
          <a:xfrm>
            <a:off x="6863375" y="5314511"/>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5"/>
          <p:cNvSpPr/>
          <p:nvPr/>
        </p:nvSpPr>
        <p:spPr>
          <a:xfrm>
            <a:off x="7648501" y="4818094"/>
            <a:ext cx="182400" cy="281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5"/>
          <p:cNvSpPr/>
          <p:nvPr/>
        </p:nvSpPr>
        <p:spPr>
          <a:xfrm>
            <a:off x="7396799" y="4818094"/>
            <a:ext cx="1779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5"/>
          <p:cNvSpPr/>
          <p:nvPr/>
        </p:nvSpPr>
        <p:spPr>
          <a:xfrm>
            <a:off x="7154333" y="4818094"/>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5"/>
          <p:cNvSpPr/>
          <p:nvPr/>
        </p:nvSpPr>
        <p:spPr>
          <a:xfrm>
            <a:off x="6916486"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5"/>
          <p:cNvSpPr/>
          <p:nvPr/>
        </p:nvSpPr>
        <p:spPr>
          <a:xfrm>
            <a:off x="6674021" y="4818094"/>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5"/>
          <p:cNvSpPr/>
          <p:nvPr/>
        </p:nvSpPr>
        <p:spPr>
          <a:xfrm>
            <a:off x="6436173"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5"/>
          <p:cNvSpPr/>
          <p:nvPr/>
        </p:nvSpPr>
        <p:spPr>
          <a:xfrm>
            <a:off x="6193708" y="4818094"/>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5"/>
          <p:cNvSpPr/>
          <p:nvPr/>
        </p:nvSpPr>
        <p:spPr>
          <a:xfrm>
            <a:off x="5955860"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5"/>
          <p:cNvSpPr/>
          <p:nvPr/>
        </p:nvSpPr>
        <p:spPr>
          <a:xfrm>
            <a:off x="5715704"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5"/>
          <p:cNvSpPr/>
          <p:nvPr/>
        </p:nvSpPr>
        <p:spPr>
          <a:xfrm>
            <a:off x="5475547"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5"/>
          <p:cNvSpPr/>
          <p:nvPr/>
        </p:nvSpPr>
        <p:spPr>
          <a:xfrm>
            <a:off x="5235391"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5" name="Google Shape;155;p15"/>
          <p:cNvSpPr/>
          <p:nvPr/>
        </p:nvSpPr>
        <p:spPr>
          <a:xfrm>
            <a:off x="4995235"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6" name="Google Shape;156;p15"/>
          <p:cNvSpPr/>
          <p:nvPr/>
        </p:nvSpPr>
        <p:spPr>
          <a:xfrm>
            <a:off x="4755079"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7" name="Google Shape;157;p15"/>
          <p:cNvSpPr/>
          <p:nvPr/>
        </p:nvSpPr>
        <p:spPr>
          <a:xfrm>
            <a:off x="4380989" y="4818094"/>
            <a:ext cx="321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8" name="Google Shape;158;p15"/>
          <p:cNvSpPr/>
          <p:nvPr/>
        </p:nvSpPr>
        <p:spPr>
          <a:xfrm>
            <a:off x="7269793" y="4972155"/>
            <a:ext cx="1779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9" name="Google Shape;159;p15"/>
          <p:cNvSpPr/>
          <p:nvPr/>
        </p:nvSpPr>
        <p:spPr>
          <a:xfrm>
            <a:off x="7027327" y="4972155"/>
            <a:ext cx="182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0" name="Google Shape;160;p15"/>
          <p:cNvSpPr/>
          <p:nvPr/>
        </p:nvSpPr>
        <p:spPr>
          <a:xfrm>
            <a:off x="6789481"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1" name="Google Shape;161;p15"/>
          <p:cNvSpPr/>
          <p:nvPr/>
        </p:nvSpPr>
        <p:spPr>
          <a:xfrm>
            <a:off x="6547015" y="4972155"/>
            <a:ext cx="182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2" name="Google Shape;162;p15"/>
          <p:cNvSpPr/>
          <p:nvPr/>
        </p:nvSpPr>
        <p:spPr>
          <a:xfrm>
            <a:off x="6309168"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3" name="Google Shape;163;p15"/>
          <p:cNvSpPr/>
          <p:nvPr/>
        </p:nvSpPr>
        <p:spPr>
          <a:xfrm>
            <a:off x="6069011"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4" name="Google Shape;164;p15"/>
          <p:cNvSpPr/>
          <p:nvPr/>
        </p:nvSpPr>
        <p:spPr>
          <a:xfrm>
            <a:off x="5828855"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5"/>
          <p:cNvSpPr/>
          <p:nvPr/>
        </p:nvSpPr>
        <p:spPr>
          <a:xfrm>
            <a:off x="5588699"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5"/>
          <p:cNvSpPr/>
          <p:nvPr/>
        </p:nvSpPr>
        <p:spPr>
          <a:xfrm>
            <a:off x="5348543"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5"/>
          <p:cNvSpPr/>
          <p:nvPr/>
        </p:nvSpPr>
        <p:spPr>
          <a:xfrm>
            <a:off x="5108386"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5"/>
          <p:cNvSpPr/>
          <p:nvPr/>
        </p:nvSpPr>
        <p:spPr>
          <a:xfrm>
            <a:off x="4868230"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5"/>
          <p:cNvSpPr/>
          <p:nvPr/>
        </p:nvSpPr>
        <p:spPr>
          <a:xfrm>
            <a:off x="4380989" y="4972152"/>
            <a:ext cx="4227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5"/>
          <p:cNvSpPr/>
          <p:nvPr/>
        </p:nvSpPr>
        <p:spPr>
          <a:xfrm>
            <a:off x="7385253" y="5303610"/>
            <a:ext cx="205500" cy="59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5"/>
          <p:cNvSpPr/>
          <p:nvPr/>
        </p:nvSpPr>
        <p:spPr>
          <a:xfrm>
            <a:off x="7385253" y="5383015"/>
            <a:ext cx="205500" cy="59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5"/>
          <p:cNvSpPr/>
          <p:nvPr/>
        </p:nvSpPr>
        <p:spPr>
          <a:xfrm>
            <a:off x="7147406" y="5382978"/>
            <a:ext cx="205500" cy="59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5"/>
          <p:cNvSpPr/>
          <p:nvPr/>
        </p:nvSpPr>
        <p:spPr>
          <a:xfrm>
            <a:off x="7625417" y="5382961"/>
            <a:ext cx="205500" cy="59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174" name="Google Shape;174;p15"/>
          <p:cNvGrpSpPr/>
          <p:nvPr/>
        </p:nvGrpSpPr>
        <p:grpSpPr>
          <a:xfrm>
            <a:off x="5159374" y="5090369"/>
            <a:ext cx="1852326" cy="1310577"/>
            <a:chOff x="8294687" y="2819400"/>
            <a:chExt cx="1685925" cy="1192844"/>
          </a:xfrm>
        </p:grpSpPr>
        <p:sp>
          <p:nvSpPr>
            <p:cNvPr id="175" name="Google Shape;175;p15"/>
            <p:cNvSpPr/>
            <p:nvPr/>
          </p:nvSpPr>
          <p:spPr>
            <a:xfrm>
              <a:off x="8294687" y="2862263"/>
              <a:ext cx="682362" cy="114128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5"/>
            <p:cNvSpPr/>
            <p:nvPr/>
          </p:nvSpPr>
          <p:spPr>
            <a:xfrm>
              <a:off x="9294812" y="2819400"/>
              <a:ext cx="685800" cy="1192844"/>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177" name="Google Shape;177;p15"/>
          <p:cNvGrpSpPr/>
          <p:nvPr/>
        </p:nvGrpSpPr>
        <p:grpSpPr>
          <a:xfrm>
            <a:off x="4797507" y="1995304"/>
            <a:ext cx="1219674" cy="1720328"/>
            <a:chOff x="2508011" y="2231734"/>
            <a:chExt cx="1219674" cy="1720328"/>
          </a:xfrm>
        </p:grpSpPr>
        <p:sp>
          <p:nvSpPr>
            <p:cNvPr id="178" name="Google Shape;178;p15"/>
            <p:cNvSpPr/>
            <p:nvPr/>
          </p:nvSpPr>
          <p:spPr>
            <a:xfrm>
              <a:off x="2508011" y="2231734"/>
              <a:ext cx="10974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9" name="Google Shape;179;p15"/>
            <p:cNvSpPr/>
            <p:nvPr/>
          </p:nvSpPr>
          <p:spPr>
            <a:xfrm>
              <a:off x="2625365" y="2368995"/>
              <a:ext cx="7644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0" name="Google Shape;180;p15"/>
            <p:cNvSpPr/>
            <p:nvPr/>
          </p:nvSpPr>
          <p:spPr>
            <a:xfrm>
              <a:off x="2771694" y="2506255"/>
              <a:ext cx="7644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1" name="Google Shape;181;p15"/>
            <p:cNvSpPr/>
            <p:nvPr/>
          </p:nvSpPr>
          <p:spPr>
            <a:xfrm>
              <a:off x="2633920" y="2643516"/>
              <a:ext cx="2400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2" name="Google Shape;182;p15"/>
            <p:cNvSpPr/>
            <p:nvPr/>
          </p:nvSpPr>
          <p:spPr>
            <a:xfrm>
              <a:off x="2508011" y="2780777"/>
              <a:ext cx="2400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3" name="Google Shape;183;p15"/>
            <p:cNvSpPr/>
            <p:nvPr/>
          </p:nvSpPr>
          <p:spPr>
            <a:xfrm>
              <a:off x="2508011" y="2918037"/>
              <a:ext cx="2400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4" name="Google Shape;184;p15"/>
            <p:cNvSpPr/>
            <p:nvPr/>
          </p:nvSpPr>
          <p:spPr>
            <a:xfrm>
              <a:off x="2630285" y="3055298"/>
              <a:ext cx="10974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5" name="Google Shape;185;p15"/>
            <p:cNvSpPr/>
            <p:nvPr/>
          </p:nvSpPr>
          <p:spPr>
            <a:xfrm>
              <a:off x="2768059" y="3192559"/>
              <a:ext cx="7152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6" name="Google Shape;186;p15"/>
            <p:cNvSpPr/>
            <p:nvPr/>
          </p:nvSpPr>
          <p:spPr>
            <a:xfrm>
              <a:off x="2773880" y="3329819"/>
              <a:ext cx="7152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 name="Google Shape;187;p15"/>
            <p:cNvSpPr/>
            <p:nvPr/>
          </p:nvSpPr>
          <p:spPr>
            <a:xfrm>
              <a:off x="2773880" y="3467080"/>
              <a:ext cx="7152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8" name="Google Shape;188;p15"/>
            <p:cNvSpPr/>
            <p:nvPr/>
          </p:nvSpPr>
          <p:spPr>
            <a:xfrm>
              <a:off x="2780440" y="3604341"/>
              <a:ext cx="7152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9" name="Google Shape;189;p15"/>
            <p:cNvSpPr/>
            <p:nvPr/>
          </p:nvSpPr>
          <p:spPr>
            <a:xfrm>
              <a:off x="2633920" y="3741602"/>
              <a:ext cx="2400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0" name="Google Shape;190;p15"/>
            <p:cNvSpPr/>
            <p:nvPr/>
          </p:nvSpPr>
          <p:spPr>
            <a:xfrm>
              <a:off x="2508011" y="3878862"/>
              <a:ext cx="2400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91" name="Google Shape;191;p15"/>
          <p:cNvGrpSpPr/>
          <p:nvPr/>
        </p:nvGrpSpPr>
        <p:grpSpPr>
          <a:xfrm>
            <a:off x="1349433" y="2080990"/>
            <a:ext cx="1686847" cy="2038348"/>
            <a:chOff x="2665412" y="1101969"/>
            <a:chExt cx="2362200" cy="2854430"/>
          </a:xfrm>
        </p:grpSpPr>
        <p:sp>
          <p:nvSpPr>
            <p:cNvPr id="192" name="Google Shape;192;p15"/>
            <p:cNvSpPr/>
            <p:nvPr/>
          </p:nvSpPr>
          <p:spPr>
            <a:xfrm>
              <a:off x="2665412" y="1371599"/>
              <a:ext cx="2362200" cy="258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193" name="Google Shape;193;p15"/>
            <p:cNvGrpSpPr/>
            <p:nvPr/>
          </p:nvGrpSpPr>
          <p:grpSpPr>
            <a:xfrm>
              <a:off x="2855833" y="1524098"/>
              <a:ext cx="1575282" cy="2221818"/>
              <a:chOff x="912812" y="2514600"/>
              <a:chExt cx="762221" cy="1075056"/>
            </a:xfrm>
          </p:grpSpPr>
          <p:sp>
            <p:nvSpPr>
              <p:cNvPr id="194" name="Google Shape;194;p15"/>
              <p:cNvSpPr/>
              <p:nvPr/>
            </p:nvSpPr>
            <p:spPr>
              <a:xfrm>
                <a:off x="912812" y="2514600"/>
                <a:ext cx="6858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5" name="Google Shape;195;p15"/>
              <p:cNvSpPr/>
              <p:nvPr/>
            </p:nvSpPr>
            <p:spPr>
              <a:xfrm>
                <a:off x="986158" y="2600388"/>
                <a:ext cx="4776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6" name="Google Shape;196;p15"/>
              <p:cNvSpPr/>
              <p:nvPr/>
            </p:nvSpPr>
            <p:spPr>
              <a:xfrm>
                <a:off x="1077614" y="2686176"/>
                <a:ext cx="4776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7" name="Google Shape;197;p15"/>
              <p:cNvSpPr/>
              <p:nvPr/>
            </p:nvSpPr>
            <p:spPr>
              <a:xfrm>
                <a:off x="991505" y="2771964"/>
                <a:ext cx="150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 name="Google Shape;198;p15"/>
              <p:cNvSpPr/>
              <p:nvPr/>
            </p:nvSpPr>
            <p:spPr>
              <a:xfrm>
                <a:off x="912812" y="2857752"/>
                <a:ext cx="150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9" name="Google Shape;199;p15"/>
              <p:cNvSpPr/>
              <p:nvPr/>
            </p:nvSpPr>
            <p:spPr>
              <a:xfrm>
                <a:off x="912812" y="2943540"/>
                <a:ext cx="150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0" name="Google Shape;200;p15"/>
              <p:cNvSpPr/>
              <p:nvPr/>
            </p:nvSpPr>
            <p:spPr>
              <a:xfrm>
                <a:off x="989233" y="3029328"/>
                <a:ext cx="6858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1" name="Google Shape;201;p15"/>
              <p:cNvSpPr/>
              <p:nvPr/>
            </p:nvSpPr>
            <p:spPr>
              <a:xfrm>
                <a:off x="1075342" y="3115116"/>
                <a:ext cx="447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2" name="Google Shape;202;p15"/>
              <p:cNvSpPr/>
              <p:nvPr/>
            </p:nvSpPr>
            <p:spPr>
              <a:xfrm>
                <a:off x="1078980" y="3200904"/>
                <a:ext cx="447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3" name="Google Shape;203;p15"/>
              <p:cNvSpPr/>
              <p:nvPr/>
            </p:nvSpPr>
            <p:spPr>
              <a:xfrm>
                <a:off x="1078980" y="3286692"/>
                <a:ext cx="447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4" name="Google Shape;204;p15"/>
              <p:cNvSpPr/>
              <p:nvPr/>
            </p:nvSpPr>
            <p:spPr>
              <a:xfrm>
                <a:off x="1083080" y="3372480"/>
                <a:ext cx="447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5" name="Google Shape;205;p15"/>
              <p:cNvSpPr/>
              <p:nvPr/>
            </p:nvSpPr>
            <p:spPr>
              <a:xfrm>
                <a:off x="991505" y="3458268"/>
                <a:ext cx="150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6" name="Google Shape;206;p15"/>
              <p:cNvSpPr/>
              <p:nvPr/>
            </p:nvSpPr>
            <p:spPr>
              <a:xfrm>
                <a:off x="912812" y="3544056"/>
                <a:ext cx="150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07" name="Google Shape;207;p15"/>
            <p:cNvSpPr/>
            <p:nvPr/>
          </p:nvSpPr>
          <p:spPr>
            <a:xfrm>
              <a:off x="2665412" y="1101969"/>
              <a:ext cx="2362200" cy="2697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208" name="Google Shape;208;p15"/>
          <p:cNvGrpSpPr/>
          <p:nvPr/>
        </p:nvGrpSpPr>
        <p:grpSpPr>
          <a:xfrm>
            <a:off x="2187713" y="1727668"/>
            <a:ext cx="1686900" cy="2695753"/>
            <a:chOff x="2187713" y="1727668"/>
            <a:chExt cx="1686900" cy="2695753"/>
          </a:xfrm>
        </p:grpSpPr>
        <p:sp>
          <p:nvSpPr>
            <p:cNvPr id="209" name="Google Shape;209;p15"/>
            <p:cNvSpPr/>
            <p:nvPr/>
          </p:nvSpPr>
          <p:spPr>
            <a:xfrm>
              <a:off x="2187713" y="1920221"/>
              <a:ext cx="1686900" cy="250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5"/>
            <p:cNvSpPr/>
            <p:nvPr/>
          </p:nvSpPr>
          <p:spPr>
            <a:xfrm>
              <a:off x="2323676" y="2029054"/>
              <a:ext cx="10122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1" name="Google Shape;211;p15"/>
            <p:cNvSpPr/>
            <p:nvPr/>
          </p:nvSpPr>
          <p:spPr>
            <a:xfrm>
              <a:off x="2431925" y="2155666"/>
              <a:ext cx="7050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2" name="Google Shape;212;p15"/>
            <p:cNvSpPr/>
            <p:nvPr/>
          </p:nvSpPr>
          <p:spPr>
            <a:xfrm>
              <a:off x="2566902" y="2282277"/>
              <a:ext cx="7050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3" name="Google Shape;213;p15"/>
            <p:cNvSpPr/>
            <p:nvPr/>
          </p:nvSpPr>
          <p:spPr>
            <a:xfrm>
              <a:off x="2439817" y="2408889"/>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4" name="Google Shape;214;p15"/>
            <p:cNvSpPr/>
            <p:nvPr/>
          </p:nvSpPr>
          <p:spPr>
            <a:xfrm>
              <a:off x="2323676" y="2535501"/>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5" name="Google Shape;215;p15"/>
            <p:cNvSpPr/>
            <p:nvPr/>
          </p:nvSpPr>
          <p:spPr>
            <a:xfrm>
              <a:off x="2323676" y="2662113"/>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6" name="Google Shape;216;p15"/>
            <p:cNvSpPr/>
            <p:nvPr/>
          </p:nvSpPr>
          <p:spPr>
            <a:xfrm>
              <a:off x="2436463" y="2788724"/>
              <a:ext cx="10122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7" name="Google Shape;217;p15"/>
            <p:cNvSpPr/>
            <p:nvPr/>
          </p:nvSpPr>
          <p:spPr>
            <a:xfrm>
              <a:off x="2563549" y="2915336"/>
              <a:ext cx="6597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8" name="Google Shape;218;p15"/>
            <p:cNvSpPr/>
            <p:nvPr/>
          </p:nvSpPr>
          <p:spPr>
            <a:xfrm>
              <a:off x="2568918" y="3041948"/>
              <a:ext cx="6597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5"/>
            <p:cNvSpPr/>
            <p:nvPr/>
          </p:nvSpPr>
          <p:spPr>
            <a:xfrm>
              <a:off x="2568918" y="3168559"/>
              <a:ext cx="6597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0" name="Google Shape;220;p15"/>
            <p:cNvSpPr/>
            <p:nvPr/>
          </p:nvSpPr>
          <p:spPr>
            <a:xfrm>
              <a:off x="2574969" y="3295171"/>
              <a:ext cx="6597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1" name="Google Shape;221;p15"/>
            <p:cNvSpPr/>
            <p:nvPr/>
          </p:nvSpPr>
          <p:spPr>
            <a:xfrm>
              <a:off x="2439817" y="3421783"/>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2" name="Google Shape;222;p15"/>
            <p:cNvSpPr/>
            <p:nvPr/>
          </p:nvSpPr>
          <p:spPr>
            <a:xfrm>
              <a:off x="2323676" y="3548395"/>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3" name="Google Shape;223;p15"/>
            <p:cNvSpPr/>
            <p:nvPr/>
          </p:nvSpPr>
          <p:spPr>
            <a:xfrm>
              <a:off x="2323676" y="3675006"/>
              <a:ext cx="10122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4" name="Google Shape;224;p15"/>
            <p:cNvSpPr/>
            <p:nvPr/>
          </p:nvSpPr>
          <p:spPr>
            <a:xfrm>
              <a:off x="2431925" y="3801618"/>
              <a:ext cx="7050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5" name="Google Shape;225;p15"/>
            <p:cNvSpPr/>
            <p:nvPr/>
          </p:nvSpPr>
          <p:spPr>
            <a:xfrm>
              <a:off x="2566902" y="3928230"/>
              <a:ext cx="7050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 name="Google Shape;226;p15"/>
            <p:cNvSpPr/>
            <p:nvPr/>
          </p:nvSpPr>
          <p:spPr>
            <a:xfrm>
              <a:off x="2439817" y="4054841"/>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7" name="Google Shape;227;p15"/>
            <p:cNvSpPr/>
            <p:nvPr/>
          </p:nvSpPr>
          <p:spPr>
            <a:xfrm>
              <a:off x="2323676" y="4181446"/>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8" name="Google Shape;228;p15"/>
            <p:cNvSpPr/>
            <p:nvPr/>
          </p:nvSpPr>
          <p:spPr>
            <a:xfrm>
              <a:off x="2187713" y="1727668"/>
              <a:ext cx="1686900" cy="192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29" name="Google Shape;229;p15"/>
          <p:cNvSpPr/>
          <p:nvPr/>
        </p:nvSpPr>
        <p:spPr>
          <a:xfrm flipH="1">
            <a:off x="9152411" y="2273576"/>
            <a:ext cx="1686900" cy="18459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0" name="Google Shape;230;p15"/>
          <p:cNvSpPr/>
          <p:nvPr/>
        </p:nvSpPr>
        <p:spPr>
          <a:xfrm flipH="1">
            <a:off x="9691147" y="2382411"/>
            <a:ext cx="10122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1" name="Google Shape;231;p15"/>
          <p:cNvSpPr/>
          <p:nvPr/>
        </p:nvSpPr>
        <p:spPr>
          <a:xfrm flipH="1">
            <a:off x="9890098" y="2509023"/>
            <a:ext cx="7050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5"/>
          <p:cNvSpPr/>
          <p:nvPr/>
        </p:nvSpPr>
        <p:spPr>
          <a:xfrm flipH="1">
            <a:off x="9755121" y="2635635"/>
            <a:ext cx="7050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3" name="Google Shape;233;p15"/>
          <p:cNvSpPr/>
          <p:nvPr/>
        </p:nvSpPr>
        <p:spPr>
          <a:xfrm flipH="1">
            <a:off x="10366106" y="2762246"/>
            <a:ext cx="2211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4" name="Google Shape;234;p15"/>
          <p:cNvSpPr/>
          <p:nvPr/>
        </p:nvSpPr>
        <p:spPr>
          <a:xfrm flipH="1">
            <a:off x="10482247" y="2888858"/>
            <a:ext cx="2211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 name="Google Shape;235;p15"/>
          <p:cNvSpPr/>
          <p:nvPr/>
        </p:nvSpPr>
        <p:spPr>
          <a:xfrm flipH="1">
            <a:off x="10482247" y="3015470"/>
            <a:ext cx="2211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6" name="Google Shape;236;p15"/>
          <p:cNvSpPr/>
          <p:nvPr/>
        </p:nvSpPr>
        <p:spPr>
          <a:xfrm flipH="1">
            <a:off x="9578360" y="3142082"/>
            <a:ext cx="10122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7" name="Google Shape;237;p15"/>
          <p:cNvSpPr/>
          <p:nvPr/>
        </p:nvSpPr>
        <p:spPr>
          <a:xfrm flipH="1">
            <a:off x="9803775" y="3268694"/>
            <a:ext cx="6597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8" name="Google Shape;238;p15"/>
          <p:cNvSpPr/>
          <p:nvPr/>
        </p:nvSpPr>
        <p:spPr>
          <a:xfrm flipH="1">
            <a:off x="9798405" y="3395306"/>
            <a:ext cx="6597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5"/>
          <p:cNvSpPr/>
          <p:nvPr/>
        </p:nvSpPr>
        <p:spPr>
          <a:xfrm flipH="1">
            <a:off x="9798405" y="3521917"/>
            <a:ext cx="6597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0" name="Google Shape;240;p15"/>
          <p:cNvSpPr/>
          <p:nvPr/>
        </p:nvSpPr>
        <p:spPr>
          <a:xfrm flipH="1">
            <a:off x="9792354" y="3648529"/>
            <a:ext cx="6597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1" name="Google Shape;241;p15"/>
          <p:cNvSpPr/>
          <p:nvPr/>
        </p:nvSpPr>
        <p:spPr>
          <a:xfrm flipH="1">
            <a:off x="10366106" y="3775141"/>
            <a:ext cx="2211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2" name="Google Shape;242;p15"/>
          <p:cNvSpPr/>
          <p:nvPr/>
        </p:nvSpPr>
        <p:spPr>
          <a:xfrm flipH="1">
            <a:off x="10482247" y="3901753"/>
            <a:ext cx="2211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3" name="Google Shape;243;p15"/>
          <p:cNvSpPr/>
          <p:nvPr/>
        </p:nvSpPr>
        <p:spPr>
          <a:xfrm flipH="1">
            <a:off x="9152411" y="2081025"/>
            <a:ext cx="1686900" cy="192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 name="Google Shape;244;p15"/>
          <p:cNvSpPr/>
          <p:nvPr/>
        </p:nvSpPr>
        <p:spPr>
          <a:xfrm flipH="1">
            <a:off x="8314211" y="1920221"/>
            <a:ext cx="1686900" cy="250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5" name="Google Shape;245;p15"/>
          <p:cNvSpPr/>
          <p:nvPr/>
        </p:nvSpPr>
        <p:spPr>
          <a:xfrm flipH="1">
            <a:off x="8852947" y="2029055"/>
            <a:ext cx="10122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6" name="Google Shape;246;p15"/>
          <p:cNvSpPr/>
          <p:nvPr/>
        </p:nvSpPr>
        <p:spPr>
          <a:xfrm flipH="1">
            <a:off x="9051898" y="2155667"/>
            <a:ext cx="7050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5"/>
          <p:cNvSpPr/>
          <p:nvPr/>
        </p:nvSpPr>
        <p:spPr>
          <a:xfrm flipH="1">
            <a:off x="8916921" y="2282278"/>
            <a:ext cx="7050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8" name="Google Shape;248;p15"/>
          <p:cNvSpPr/>
          <p:nvPr/>
        </p:nvSpPr>
        <p:spPr>
          <a:xfrm flipH="1">
            <a:off x="9527906" y="2408890"/>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9" name="Google Shape;249;p15"/>
          <p:cNvSpPr/>
          <p:nvPr/>
        </p:nvSpPr>
        <p:spPr>
          <a:xfrm flipH="1">
            <a:off x="9644047" y="2535502"/>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0" name="Google Shape;250;p15"/>
          <p:cNvSpPr/>
          <p:nvPr/>
        </p:nvSpPr>
        <p:spPr>
          <a:xfrm flipH="1">
            <a:off x="9644047" y="2662113"/>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1" name="Google Shape;251;p15"/>
          <p:cNvSpPr/>
          <p:nvPr/>
        </p:nvSpPr>
        <p:spPr>
          <a:xfrm flipH="1">
            <a:off x="8740160" y="2788725"/>
            <a:ext cx="10122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2" name="Google Shape;252;p15"/>
          <p:cNvSpPr/>
          <p:nvPr/>
        </p:nvSpPr>
        <p:spPr>
          <a:xfrm flipH="1">
            <a:off x="8965575" y="2915337"/>
            <a:ext cx="6597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 name="Google Shape;253;p15"/>
          <p:cNvSpPr/>
          <p:nvPr/>
        </p:nvSpPr>
        <p:spPr>
          <a:xfrm flipH="1">
            <a:off x="8960205" y="3041948"/>
            <a:ext cx="6597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5"/>
          <p:cNvSpPr/>
          <p:nvPr/>
        </p:nvSpPr>
        <p:spPr>
          <a:xfrm flipH="1">
            <a:off x="8960205" y="3168560"/>
            <a:ext cx="6597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5" name="Google Shape;255;p15"/>
          <p:cNvSpPr/>
          <p:nvPr/>
        </p:nvSpPr>
        <p:spPr>
          <a:xfrm flipH="1">
            <a:off x="8954154" y="3295172"/>
            <a:ext cx="6597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6" name="Google Shape;256;p15"/>
          <p:cNvSpPr/>
          <p:nvPr/>
        </p:nvSpPr>
        <p:spPr>
          <a:xfrm flipH="1">
            <a:off x="9527906" y="3421783"/>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7" name="Google Shape;257;p15"/>
          <p:cNvSpPr/>
          <p:nvPr/>
        </p:nvSpPr>
        <p:spPr>
          <a:xfrm flipH="1">
            <a:off x="9644047" y="3548395"/>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8" name="Google Shape;258;p15"/>
          <p:cNvSpPr/>
          <p:nvPr/>
        </p:nvSpPr>
        <p:spPr>
          <a:xfrm flipH="1">
            <a:off x="8852947" y="3675007"/>
            <a:ext cx="10122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9" name="Google Shape;259;p15"/>
          <p:cNvSpPr/>
          <p:nvPr/>
        </p:nvSpPr>
        <p:spPr>
          <a:xfrm flipH="1">
            <a:off x="9051898" y="3801618"/>
            <a:ext cx="7050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5"/>
          <p:cNvSpPr/>
          <p:nvPr/>
        </p:nvSpPr>
        <p:spPr>
          <a:xfrm flipH="1">
            <a:off x="8916921" y="3928230"/>
            <a:ext cx="7050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1" name="Google Shape;261;p15"/>
          <p:cNvSpPr/>
          <p:nvPr/>
        </p:nvSpPr>
        <p:spPr>
          <a:xfrm flipH="1">
            <a:off x="9527906" y="4054842"/>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 name="Google Shape;262;p15"/>
          <p:cNvSpPr/>
          <p:nvPr/>
        </p:nvSpPr>
        <p:spPr>
          <a:xfrm flipH="1">
            <a:off x="9644047" y="4181446"/>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3" name="Google Shape;263;p15"/>
          <p:cNvSpPr/>
          <p:nvPr/>
        </p:nvSpPr>
        <p:spPr>
          <a:xfrm flipH="1">
            <a:off x="8314211" y="1727668"/>
            <a:ext cx="1686900" cy="192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694"/>
        <p:cNvGrpSpPr/>
        <p:nvPr/>
      </p:nvGrpSpPr>
      <p:grpSpPr>
        <a:xfrm>
          <a:off x="0" y="0"/>
          <a:ext cx="0" cy="0"/>
          <a:chOff x="0" y="0"/>
          <a:chExt cx="0" cy="0"/>
        </a:xfrm>
      </p:grpSpPr>
      <p:sp>
        <p:nvSpPr>
          <p:cNvPr id="695" name="Google Shape;695;p24"/>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chemeClr val="lt1"/>
                </a:solidFill>
              </a:rPr>
              <a:t>Software Development Engineer Classification</a:t>
            </a:r>
            <a:endParaRPr>
              <a:solidFill>
                <a:schemeClr val="lt1"/>
              </a:solidFill>
            </a:endParaRPr>
          </a:p>
        </p:txBody>
      </p:sp>
      <p:sp>
        <p:nvSpPr>
          <p:cNvPr id="696" name="Google Shape;696;p24"/>
          <p:cNvSpPr txBox="1"/>
          <p:nvPr/>
        </p:nvSpPr>
        <p:spPr>
          <a:xfrm>
            <a:off x="4186784" y="1787475"/>
            <a:ext cx="6521400" cy="41346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chemeClr val="lt1"/>
              </a:buClr>
              <a:buSzPts val="3600"/>
              <a:buFont typeface="Calibri"/>
              <a:buChar char="●"/>
            </a:pPr>
            <a:r>
              <a:rPr lang="en-US" sz="3600">
                <a:solidFill>
                  <a:schemeClr val="lt1"/>
                </a:solidFill>
                <a:latin typeface="Calibri"/>
                <a:ea typeface="Calibri"/>
                <a:cs typeface="Calibri"/>
                <a:sym typeface="Calibri"/>
              </a:rPr>
              <a:t>Front End</a:t>
            </a:r>
            <a:endParaRPr sz="3600">
              <a:solidFill>
                <a:schemeClr val="lt1"/>
              </a:solidFill>
              <a:latin typeface="Calibri"/>
              <a:ea typeface="Calibri"/>
              <a:cs typeface="Calibri"/>
              <a:sym typeface="Calibri"/>
            </a:endParaRPr>
          </a:p>
          <a:p>
            <a:pPr marL="457200" lvl="0" indent="-457200" algn="l" rtl="0">
              <a:spcBef>
                <a:spcPts val="0"/>
              </a:spcBef>
              <a:spcAft>
                <a:spcPts val="0"/>
              </a:spcAft>
              <a:buClr>
                <a:schemeClr val="lt1"/>
              </a:buClr>
              <a:buSzPts val="3600"/>
              <a:buFont typeface="Calibri"/>
              <a:buChar char="●"/>
            </a:pPr>
            <a:r>
              <a:rPr lang="en-US" sz="3600">
                <a:solidFill>
                  <a:schemeClr val="lt1"/>
                </a:solidFill>
                <a:latin typeface="Calibri"/>
                <a:ea typeface="Calibri"/>
                <a:cs typeface="Calibri"/>
                <a:sym typeface="Calibri"/>
              </a:rPr>
              <a:t>Back End</a:t>
            </a:r>
            <a:endParaRPr sz="3600">
              <a:solidFill>
                <a:schemeClr val="lt1"/>
              </a:solidFill>
              <a:latin typeface="Calibri"/>
              <a:ea typeface="Calibri"/>
              <a:cs typeface="Calibri"/>
              <a:sym typeface="Calibri"/>
            </a:endParaRPr>
          </a:p>
          <a:p>
            <a:pPr marL="457200" lvl="0" indent="-457200" algn="l" rtl="0">
              <a:spcBef>
                <a:spcPts val="0"/>
              </a:spcBef>
              <a:spcAft>
                <a:spcPts val="0"/>
              </a:spcAft>
              <a:buClr>
                <a:schemeClr val="lt1"/>
              </a:buClr>
              <a:buSzPts val="3600"/>
              <a:buFont typeface="Calibri"/>
              <a:buChar char="●"/>
            </a:pPr>
            <a:r>
              <a:rPr lang="en-US" sz="3600">
                <a:solidFill>
                  <a:schemeClr val="lt1"/>
                </a:solidFill>
                <a:latin typeface="Calibri"/>
                <a:ea typeface="Calibri"/>
                <a:cs typeface="Calibri"/>
                <a:sym typeface="Calibri"/>
              </a:rPr>
              <a:t>Ops</a:t>
            </a:r>
            <a:endParaRPr sz="3600">
              <a:solidFill>
                <a:schemeClr val="lt1"/>
              </a:solidFill>
              <a:latin typeface="Calibri"/>
              <a:ea typeface="Calibri"/>
              <a:cs typeface="Calibri"/>
              <a:sym typeface="Calibri"/>
            </a:endParaRPr>
          </a:p>
          <a:p>
            <a:pPr marL="457200" lvl="0" indent="-457200" algn="l" rtl="0">
              <a:spcBef>
                <a:spcPts val="0"/>
              </a:spcBef>
              <a:spcAft>
                <a:spcPts val="0"/>
              </a:spcAft>
              <a:buClr>
                <a:schemeClr val="lt1"/>
              </a:buClr>
              <a:buSzPts val="3600"/>
              <a:buFont typeface="Calibri"/>
              <a:buChar char="●"/>
            </a:pPr>
            <a:r>
              <a:rPr lang="en-US" sz="3600">
                <a:solidFill>
                  <a:schemeClr val="lt1"/>
                </a:solidFill>
                <a:latin typeface="Calibri"/>
                <a:ea typeface="Calibri"/>
                <a:cs typeface="Calibri"/>
                <a:sym typeface="Calibri"/>
              </a:rPr>
              <a:t>Test</a:t>
            </a:r>
            <a:endParaRPr sz="3600">
              <a:solidFill>
                <a:schemeClr val="lt1"/>
              </a:solidFill>
              <a:latin typeface="Calibri"/>
              <a:ea typeface="Calibri"/>
              <a:cs typeface="Calibri"/>
              <a:sym typeface="Calibri"/>
            </a:endParaRPr>
          </a:p>
          <a:p>
            <a:pPr marL="457200" lvl="0" indent="-457200" algn="l" rtl="0">
              <a:spcBef>
                <a:spcPts val="0"/>
              </a:spcBef>
              <a:spcAft>
                <a:spcPts val="0"/>
              </a:spcAft>
              <a:buClr>
                <a:schemeClr val="lt1"/>
              </a:buClr>
              <a:buSzPts val="3600"/>
              <a:buFont typeface="Calibri"/>
              <a:buChar char="●"/>
            </a:pPr>
            <a:r>
              <a:rPr lang="en-US" sz="3600">
                <a:solidFill>
                  <a:schemeClr val="lt1"/>
                </a:solidFill>
                <a:latin typeface="Calibri"/>
                <a:ea typeface="Calibri"/>
                <a:cs typeface="Calibri"/>
                <a:sym typeface="Calibri"/>
              </a:rPr>
              <a:t> Full Stack</a:t>
            </a:r>
            <a:endParaRPr sz="3600">
              <a:solidFill>
                <a:schemeClr val="dk1"/>
              </a:solidFill>
              <a:latin typeface="Calibri"/>
              <a:ea typeface="Calibri"/>
              <a:cs typeface="Calibri"/>
              <a:sym typeface="Calibri"/>
            </a:endParaRPr>
          </a:p>
          <a:p>
            <a:pPr marL="0" lvl="0" indent="0" algn="l" rtl="0">
              <a:spcBef>
                <a:spcPts val="0"/>
              </a:spcBef>
              <a:spcAft>
                <a:spcPts val="0"/>
              </a:spcAft>
              <a:buSzPts val="3600"/>
              <a:buNone/>
            </a:pPr>
            <a:endParaRPr sz="3600">
              <a:solidFill>
                <a:schemeClr val="lt1"/>
              </a:solidFill>
              <a:latin typeface="Calibri"/>
              <a:ea typeface="Calibri"/>
              <a:cs typeface="Calibri"/>
              <a:sym typeface="Calibri"/>
            </a:endParaRPr>
          </a:p>
          <a:p>
            <a:pPr marL="0" lvl="0" indent="0" algn="l" rtl="0">
              <a:spcBef>
                <a:spcPts val="0"/>
              </a:spcBef>
              <a:spcAft>
                <a:spcPts val="0"/>
              </a:spcAft>
              <a:buClr>
                <a:schemeClr val="lt1"/>
              </a:buClr>
              <a:buSzPts val="3600"/>
              <a:buFont typeface="Calibri"/>
              <a:buNone/>
            </a:pPr>
            <a:endParaRPr sz="3600">
              <a:solidFill>
                <a:schemeClr val="lt1"/>
              </a:solidFill>
              <a:latin typeface="Calibri"/>
              <a:ea typeface="Calibri"/>
              <a:cs typeface="Calibri"/>
              <a:sym typeface="Calibri"/>
            </a:endParaRPr>
          </a:p>
          <a:p>
            <a:pPr marL="0" marR="0" lvl="0" indent="0" algn="l" rtl="0">
              <a:spcBef>
                <a:spcPts val="0"/>
              </a:spcBef>
              <a:spcAft>
                <a:spcPts val="0"/>
              </a:spcAft>
              <a:buNone/>
            </a:pPr>
            <a:endParaRPr sz="2000">
              <a:solidFill>
                <a:srgbClr val="FFFFFF"/>
              </a:solidFill>
            </a:endParaRPr>
          </a:p>
        </p:txBody>
      </p:sp>
      <p:grpSp>
        <p:nvGrpSpPr>
          <p:cNvPr id="697" name="Google Shape;697;p24"/>
          <p:cNvGrpSpPr/>
          <p:nvPr/>
        </p:nvGrpSpPr>
        <p:grpSpPr>
          <a:xfrm>
            <a:off x="931877" y="2243791"/>
            <a:ext cx="1405104" cy="1684575"/>
            <a:chOff x="4338638" y="2232025"/>
            <a:chExt cx="3508375" cy="3117851"/>
          </a:xfrm>
        </p:grpSpPr>
        <p:sp>
          <p:nvSpPr>
            <p:cNvPr id="698" name="Google Shape;698;p24"/>
            <p:cNvSpPr/>
            <p:nvPr/>
          </p:nvSpPr>
          <p:spPr>
            <a:xfrm>
              <a:off x="4338638" y="2232025"/>
              <a:ext cx="1752600" cy="2403475"/>
            </a:xfrm>
            <a:custGeom>
              <a:avLst/>
              <a:gdLst/>
              <a:ahLst/>
              <a:cxnLst/>
              <a:rect l="l" t="t" r="r" b="b"/>
              <a:pathLst>
                <a:path w="1104" h="1514" extrusionOk="0">
                  <a:moveTo>
                    <a:pt x="23" y="0"/>
                  </a:moveTo>
                  <a:lnTo>
                    <a:pt x="1104" y="0"/>
                  </a:lnTo>
                  <a:lnTo>
                    <a:pt x="1104" y="1514"/>
                  </a:lnTo>
                  <a:lnTo>
                    <a:pt x="0" y="1514"/>
                  </a:lnTo>
                  <a:lnTo>
                    <a:pt x="0" y="31"/>
                  </a:lnTo>
                  <a:lnTo>
                    <a:pt x="5" y="15"/>
                  </a:lnTo>
                  <a:lnTo>
                    <a:pt x="9" y="8"/>
                  </a:lnTo>
                  <a:lnTo>
                    <a:pt x="17" y="4"/>
                  </a:lnTo>
                  <a:lnTo>
                    <a:pt x="23"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99" name="Google Shape;699;p24"/>
            <p:cNvSpPr/>
            <p:nvPr/>
          </p:nvSpPr>
          <p:spPr>
            <a:xfrm>
              <a:off x="6091238" y="2232025"/>
              <a:ext cx="1755775" cy="2403475"/>
            </a:xfrm>
            <a:custGeom>
              <a:avLst/>
              <a:gdLst/>
              <a:ahLst/>
              <a:cxnLst/>
              <a:rect l="l" t="t" r="r" b="b"/>
              <a:pathLst>
                <a:path w="1106" h="1514" extrusionOk="0">
                  <a:moveTo>
                    <a:pt x="0" y="0"/>
                  </a:moveTo>
                  <a:lnTo>
                    <a:pt x="1083" y="0"/>
                  </a:lnTo>
                  <a:lnTo>
                    <a:pt x="1089" y="4"/>
                  </a:lnTo>
                  <a:lnTo>
                    <a:pt x="1097" y="8"/>
                  </a:lnTo>
                  <a:lnTo>
                    <a:pt x="1101" y="15"/>
                  </a:lnTo>
                  <a:lnTo>
                    <a:pt x="1106" y="31"/>
                  </a:lnTo>
                  <a:lnTo>
                    <a:pt x="1106" y="1514"/>
                  </a:lnTo>
                  <a:lnTo>
                    <a:pt x="0" y="1514"/>
                  </a:lnTo>
                  <a:lnTo>
                    <a:pt x="0"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00" name="Google Shape;700;p24"/>
            <p:cNvSpPr/>
            <p:nvPr/>
          </p:nvSpPr>
          <p:spPr>
            <a:xfrm>
              <a:off x="5686426" y="4799013"/>
              <a:ext cx="935100" cy="374700"/>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01" name="Google Shape;701;p24"/>
            <p:cNvSpPr/>
            <p:nvPr/>
          </p:nvSpPr>
          <p:spPr>
            <a:xfrm>
              <a:off x="5686426" y="4799013"/>
              <a:ext cx="935100" cy="888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02" name="Google Shape;702;p24"/>
            <p:cNvSpPr/>
            <p:nvPr/>
          </p:nvSpPr>
          <p:spPr>
            <a:xfrm>
              <a:off x="5459413" y="5173663"/>
              <a:ext cx="1412875" cy="176213"/>
            </a:xfrm>
            <a:custGeom>
              <a:avLst/>
              <a:gdLst/>
              <a:ahLst/>
              <a:cxnLst/>
              <a:rect l="l" t="t" r="r" b="b"/>
              <a:pathLst>
                <a:path w="890" h="111" extrusionOk="0">
                  <a:moveTo>
                    <a:pt x="143" y="0"/>
                  </a:moveTo>
                  <a:lnTo>
                    <a:pt x="732" y="0"/>
                  </a:lnTo>
                  <a:lnTo>
                    <a:pt x="876" y="60"/>
                  </a:lnTo>
                  <a:lnTo>
                    <a:pt x="880" y="65"/>
                  </a:lnTo>
                  <a:lnTo>
                    <a:pt x="884" y="67"/>
                  </a:lnTo>
                  <a:lnTo>
                    <a:pt x="888" y="73"/>
                  </a:lnTo>
                  <a:lnTo>
                    <a:pt x="890" y="77"/>
                  </a:lnTo>
                  <a:lnTo>
                    <a:pt x="890" y="92"/>
                  </a:lnTo>
                  <a:lnTo>
                    <a:pt x="884" y="100"/>
                  </a:lnTo>
                  <a:lnTo>
                    <a:pt x="874" y="106"/>
                  </a:lnTo>
                  <a:lnTo>
                    <a:pt x="861" y="109"/>
                  </a:lnTo>
                  <a:lnTo>
                    <a:pt x="853" y="111"/>
                  </a:lnTo>
                  <a:lnTo>
                    <a:pt x="22" y="111"/>
                  </a:lnTo>
                  <a:lnTo>
                    <a:pt x="14" y="109"/>
                  </a:lnTo>
                  <a:lnTo>
                    <a:pt x="8" y="104"/>
                  </a:lnTo>
                  <a:lnTo>
                    <a:pt x="4" y="102"/>
                  </a:lnTo>
                  <a:lnTo>
                    <a:pt x="2" y="96"/>
                  </a:lnTo>
                  <a:lnTo>
                    <a:pt x="0" y="92"/>
                  </a:lnTo>
                  <a:lnTo>
                    <a:pt x="0" y="81"/>
                  </a:lnTo>
                  <a:lnTo>
                    <a:pt x="4" y="75"/>
                  </a:lnTo>
                  <a:lnTo>
                    <a:pt x="8" y="73"/>
                  </a:lnTo>
                  <a:lnTo>
                    <a:pt x="10" y="69"/>
                  </a:lnTo>
                  <a:lnTo>
                    <a:pt x="18" y="65"/>
                  </a:lnTo>
                  <a:lnTo>
                    <a:pt x="143"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03" name="Google Shape;703;p24"/>
            <p:cNvSpPr/>
            <p:nvPr/>
          </p:nvSpPr>
          <p:spPr>
            <a:xfrm>
              <a:off x="4487863" y="2371725"/>
              <a:ext cx="3219600" cy="21414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04" name="Google Shape;704;p24"/>
            <p:cNvSpPr/>
            <p:nvPr/>
          </p:nvSpPr>
          <p:spPr>
            <a:xfrm>
              <a:off x="4338638" y="4635500"/>
              <a:ext cx="3508375" cy="206375"/>
            </a:xfrm>
            <a:custGeom>
              <a:avLst/>
              <a:gdLst/>
              <a:ahLst/>
              <a:cxnLst/>
              <a:rect l="l" t="t" r="r" b="b"/>
              <a:pathLst>
                <a:path w="2210" h="130" extrusionOk="0">
                  <a:moveTo>
                    <a:pt x="0" y="0"/>
                  </a:moveTo>
                  <a:lnTo>
                    <a:pt x="2210" y="0"/>
                  </a:lnTo>
                  <a:lnTo>
                    <a:pt x="2210" y="99"/>
                  </a:lnTo>
                  <a:lnTo>
                    <a:pt x="2208" y="109"/>
                  </a:lnTo>
                  <a:lnTo>
                    <a:pt x="2203" y="117"/>
                  </a:lnTo>
                  <a:lnTo>
                    <a:pt x="2197" y="124"/>
                  </a:lnTo>
                  <a:lnTo>
                    <a:pt x="2189" y="128"/>
                  </a:lnTo>
                  <a:lnTo>
                    <a:pt x="2178" y="130"/>
                  </a:lnTo>
                  <a:lnTo>
                    <a:pt x="32" y="130"/>
                  </a:lnTo>
                  <a:lnTo>
                    <a:pt x="21" y="128"/>
                  </a:lnTo>
                  <a:lnTo>
                    <a:pt x="13" y="124"/>
                  </a:lnTo>
                  <a:lnTo>
                    <a:pt x="7" y="117"/>
                  </a:lnTo>
                  <a:lnTo>
                    <a:pt x="3" y="109"/>
                  </a:lnTo>
                  <a:lnTo>
                    <a:pt x="0" y="9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705" name="Google Shape;705;p24"/>
          <p:cNvGrpSpPr/>
          <p:nvPr/>
        </p:nvGrpSpPr>
        <p:grpSpPr>
          <a:xfrm>
            <a:off x="1359162" y="2535203"/>
            <a:ext cx="549421" cy="817374"/>
            <a:chOff x="3113088" y="2087563"/>
            <a:chExt cx="3595688" cy="3963987"/>
          </a:xfrm>
        </p:grpSpPr>
        <p:sp>
          <p:nvSpPr>
            <p:cNvPr id="706" name="Google Shape;706;p24"/>
            <p:cNvSpPr/>
            <p:nvPr/>
          </p:nvSpPr>
          <p:spPr>
            <a:xfrm>
              <a:off x="3946526" y="2967038"/>
              <a:ext cx="1000125" cy="2446338"/>
            </a:xfrm>
            <a:custGeom>
              <a:avLst/>
              <a:gdLst/>
              <a:ahLst/>
              <a:cxnLst/>
              <a:rect l="l" t="t" r="r" b="b"/>
              <a:pathLst>
                <a:path w="630" h="1541" extrusionOk="0">
                  <a:moveTo>
                    <a:pt x="630" y="0"/>
                  </a:moveTo>
                  <a:lnTo>
                    <a:pt x="630" y="1526"/>
                  </a:lnTo>
                  <a:lnTo>
                    <a:pt x="609" y="1528"/>
                  </a:lnTo>
                  <a:lnTo>
                    <a:pt x="585" y="1529"/>
                  </a:lnTo>
                  <a:lnTo>
                    <a:pt x="562" y="1532"/>
                  </a:lnTo>
                  <a:lnTo>
                    <a:pt x="537" y="1536"/>
                  </a:lnTo>
                  <a:lnTo>
                    <a:pt x="512" y="1538"/>
                  </a:lnTo>
                  <a:lnTo>
                    <a:pt x="465" y="1541"/>
                  </a:lnTo>
                  <a:lnTo>
                    <a:pt x="443" y="1540"/>
                  </a:lnTo>
                  <a:lnTo>
                    <a:pt x="422" y="1537"/>
                  </a:lnTo>
                  <a:lnTo>
                    <a:pt x="403" y="1532"/>
                  </a:lnTo>
                  <a:lnTo>
                    <a:pt x="386" y="1524"/>
                  </a:lnTo>
                  <a:lnTo>
                    <a:pt x="373" y="1512"/>
                  </a:lnTo>
                  <a:lnTo>
                    <a:pt x="364" y="1496"/>
                  </a:lnTo>
                  <a:lnTo>
                    <a:pt x="358" y="1477"/>
                  </a:lnTo>
                  <a:lnTo>
                    <a:pt x="347" y="1430"/>
                  </a:lnTo>
                  <a:lnTo>
                    <a:pt x="331" y="1382"/>
                  </a:lnTo>
                  <a:lnTo>
                    <a:pt x="312" y="1337"/>
                  </a:lnTo>
                  <a:lnTo>
                    <a:pt x="289" y="1292"/>
                  </a:lnTo>
                  <a:lnTo>
                    <a:pt x="263" y="1248"/>
                  </a:lnTo>
                  <a:lnTo>
                    <a:pt x="236" y="1203"/>
                  </a:lnTo>
                  <a:lnTo>
                    <a:pt x="207" y="1157"/>
                  </a:lnTo>
                  <a:lnTo>
                    <a:pt x="177" y="1113"/>
                  </a:lnTo>
                  <a:lnTo>
                    <a:pt x="119" y="1018"/>
                  </a:lnTo>
                  <a:lnTo>
                    <a:pt x="92" y="970"/>
                  </a:lnTo>
                  <a:lnTo>
                    <a:pt x="67" y="919"/>
                  </a:lnTo>
                  <a:lnTo>
                    <a:pt x="46" y="867"/>
                  </a:lnTo>
                  <a:lnTo>
                    <a:pt x="28" y="813"/>
                  </a:lnTo>
                  <a:lnTo>
                    <a:pt x="13" y="755"/>
                  </a:lnTo>
                  <a:lnTo>
                    <a:pt x="4" y="695"/>
                  </a:lnTo>
                  <a:lnTo>
                    <a:pt x="0" y="632"/>
                  </a:lnTo>
                  <a:lnTo>
                    <a:pt x="3" y="564"/>
                  </a:lnTo>
                  <a:lnTo>
                    <a:pt x="13" y="497"/>
                  </a:lnTo>
                  <a:lnTo>
                    <a:pt x="31" y="433"/>
                  </a:lnTo>
                  <a:lnTo>
                    <a:pt x="55" y="372"/>
                  </a:lnTo>
                  <a:lnTo>
                    <a:pt x="85" y="314"/>
                  </a:lnTo>
                  <a:lnTo>
                    <a:pt x="121" y="259"/>
                  </a:lnTo>
                  <a:lnTo>
                    <a:pt x="161" y="209"/>
                  </a:lnTo>
                  <a:lnTo>
                    <a:pt x="207" y="163"/>
                  </a:lnTo>
                  <a:lnTo>
                    <a:pt x="257" y="123"/>
                  </a:lnTo>
                  <a:lnTo>
                    <a:pt x="312" y="87"/>
                  </a:lnTo>
                  <a:lnTo>
                    <a:pt x="369" y="57"/>
                  </a:lnTo>
                  <a:lnTo>
                    <a:pt x="431" y="32"/>
                  </a:lnTo>
                  <a:lnTo>
                    <a:pt x="495" y="14"/>
                  </a:lnTo>
                  <a:lnTo>
                    <a:pt x="562" y="4"/>
                  </a:lnTo>
                  <a:lnTo>
                    <a:pt x="630" y="0"/>
                  </a:lnTo>
                  <a:close/>
                </a:path>
              </a:pathLst>
            </a:custGeom>
            <a:solidFill>
              <a:srgbClr val="C8A90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07" name="Google Shape;707;p24"/>
            <p:cNvSpPr/>
            <p:nvPr/>
          </p:nvSpPr>
          <p:spPr>
            <a:xfrm>
              <a:off x="4946651" y="2967038"/>
              <a:ext cx="973138" cy="2447925"/>
            </a:xfrm>
            <a:custGeom>
              <a:avLst/>
              <a:gdLst/>
              <a:ahLst/>
              <a:cxnLst/>
              <a:rect l="l" t="t" r="r" b="b"/>
              <a:pathLst>
                <a:path w="613" h="1542" extrusionOk="0">
                  <a:moveTo>
                    <a:pt x="0" y="0"/>
                  </a:moveTo>
                  <a:lnTo>
                    <a:pt x="3" y="0"/>
                  </a:lnTo>
                  <a:lnTo>
                    <a:pt x="72" y="4"/>
                  </a:lnTo>
                  <a:lnTo>
                    <a:pt x="137" y="14"/>
                  </a:lnTo>
                  <a:lnTo>
                    <a:pt x="200" y="32"/>
                  </a:lnTo>
                  <a:lnTo>
                    <a:pt x="261" y="56"/>
                  </a:lnTo>
                  <a:lnTo>
                    <a:pt x="318" y="86"/>
                  </a:lnTo>
                  <a:lnTo>
                    <a:pt x="371" y="122"/>
                  </a:lnTo>
                  <a:lnTo>
                    <a:pt x="419" y="163"/>
                  </a:lnTo>
                  <a:lnTo>
                    <a:pt x="462" y="209"/>
                  </a:lnTo>
                  <a:lnTo>
                    <a:pt x="501" y="259"/>
                  </a:lnTo>
                  <a:lnTo>
                    <a:pt x="536" y="314"/>
                  </a:lnTo>
                  <a:lnTo>
                    <a:pt x="563" y="372"/>
                  </a:lnTo>
                  <a:lnTo>
                    <a:pt x="585" y="433"/>
                  </a:lnTo>
                  <a:lnTo>
                    <a:pt x="601" y="497"/>
                  </a:lnTo>
                  <a:lnTo>
                    <a:pt x="610" y="564"/>
                  </a:lnTo>
                  <a:lnTo>
                    <a:pt x="613" y="632"/>
                  </a:lnTo>
                  <a:lnTo>
                    <a:pt x="609" y="700"/>
                  </a:lnTo>
                  <a:lnTo>
                    <a:pt x="600" y="764"/>
                  </a:lnTo>
                  <a:lnTo>
                    <a:pt x="585" y="825"/>
                  </a:lnTo>
                  <a:lnTo>
                    <a:pt x="567" y="882"/>
                  </a:lnTo>
                  <a:lnTo>
                    <a:pt x="546" y="936"/>
                  </a:lnTo>
                  <a:lnTo>
                    <a:pt x="521" y="987"/>
                  </a:lnTo>
                  <a:lnTo>
                    <a:pt x="495" y="1037"/>
                  </a:lnTo>
                  <a:lnTo>
                    <a:pt x="467" y="1084"/>
                  </a:lnTo>
                  <a:lnTo>
                    <a:pt x="440" y="1130"/>
                  </a:lnTo>
                  <a:lnTo>
                    <a:pt x="411" y="1174"/>
                  </a:lnTo>
                  <a:lnTo>
                    <a:pt x="382" y="1217"/>
                  </a:lnTo>
                  <a:lnTo>
                    <a:pt x="330" y="1304"/>
                  </a:lnTo>
                  <a:lnTo>
                    <a:pt x="308" y="1347"/>
                  </a:lnTo>
                  <a:lnTo>
                    <a:pt x="288" y="1390"/>
                  </a:lnTo>
                  <a:lnTo>
                    <a:pt x="271" y="1436"/>
                  </a:lnTo>
                  <a:lnTo>
                    <a:pt x="259" y="1482"/>
                  </a:lnTo>
                  <a:lnTo>
                    <a:pt x="253" y="1503"/>
                  </a:lnTo>
                  <a:lnTo>
                    <a:pt x="242" y="1517"/>
                  </a:lnTo>
                  <a:lnTo>
                    <a:pt x="228" y="1529"/>
                  </a:lnTo>
                  <a:lnTo>
                    <a:pt x="211" y="1536"/>
                  </a:lnTo>
                  <a:lnTo>
                    <a:pt x="191" y="1540"/>
                  </a:lnTo>
                  <a:lnTo>
                    <a:pt x="170" y="1542"/>
                  </a:lnTo>
                  <a:lnTo>
                    <a:pt x="123" y="1540"/>
                  </a:lnTo>
                  <a:lnTo>
                    <a:pt x="98" y="1536"/>
                  </a:lnTo>
                  <a:lnTo>
                    <a:pt x="73" y="1533"/>
                  </a:lnTo>
                  <a:lnTo>
                    <a:pt x="48" y="1529"/>
                  </a:lnTo>
                  <a:lnTo>
                    <a:pt x="25" y="1528"/>
                  </a:lnTo>
                  <a:lnTo>
                    <a:pt x="3" y="1526"/>
                  </a:lnTo>
                  <a:lnTo>
                    <a:pt x="0" y="1526"/>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08" name="Google Shape;708;p24"/>
            <p:cNvSpPr/>
            <p:nvPr/>
          </p:nvSpPr>
          <p:spPr>
            <a:xfrm>
              <a:off x="4492626" y="5302250"/>
              <a:ext cx="454025" cy="749300"/>
            </a:xfrm>
            <a:custGeom>
              <a:avLst/>
              <a:gdLst/>
              <a:ahLst/>
              <a:cxnLst/>
              <a:rect l="l" t="t" r="r" b="b"/>
              <a:pathLst>
                <a:path w="286" h="472" extrusionOk="0">
                  <a:moveTo>
                    <a:pt x="0" y="0"/>
                  </a:moveTo>
                  <a:lnTo>
                    <a:pt x="286" y="0"/>
                  </a:lnTo>
                  <a:lnTo>
                    <a:pt x="286" y="471"/>
                  </a:lnTo>
                  <a:lnTo>
                    <a:pt x="282" y="472"/>
                  </a:lnTo>
                  <a:lnTo>
                    <a:pt x="278" y="472"/>
                  </a:lnTo>
                  <a:lnTo>
                    <a:pt x="234" y="468"/>
                  </a:lnTo>
                  <a:lnTo>
                    <a:pt x="190" y="457"/>
                  </a:lnTo>
                  <a:lnTo>
                    <a:pt x="151" y="440"/>
                  </a:lnTo>
                  <a:lnTo>
                    <a:pt x="114" y="418"/>
                  </a:lnTo>
                  <a:lnTo>
                    <a:pt x="82" y="391"/>
                  </a:lnTo>
                  <a:lnTo>
                    <a:pt x="54" y="358"/>
                  </a:lnTo>
                  <a:lnTo>
                    <a:pt x="32" y="323"/>
                  </a:lnTo>
                  <a:lnTo>
                    <a:pt x="15" y="282"/>
                  </a:lnTo>
                  <a:lnTo>
                    <a:pt x="4" y="240"/>
                  </a:lnTo>
                  <a:lnTo>
                    <a:pt x="0" y="196"/>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09" name="Google Shape;709;p24"/>
            <p:cNvSpPr/>
            <p:nvPr/>
          </p:nvSpPr>
          <p:spPr>
            <a:xfrm>
              <a:off x="4946651" y="5302250"/>
              <a:ext cx="425450" cy="747713"/>
            </a:xfrm>
            <a:custGeom>
              <a:avLst/>
              <a:gdLst/>
              <a:ahLst/>
              <a:cxnLst/>
              <a:rect l="l" t="t" r="r" b="b"/>
              <a:pathLst>
                <a:path w="268" h="471" extrusionOk="0">
                  <a:moveTo>
                    <a:pt x="0" y="0"/>
                  </a:moveTo>
                  <a:lnTo>
                    <a:pt x="268" y="0"/>
                  </a:lnTo>
                  <a:lnTo>
                    <a:pt x="268" y="196"/>
                  </a:lnTo>
                  <a:lnTo>
                    <a:pt x="264" y="240"/>
                  </a:lnTo>
                  <a:lnTo>
                    <a:pt x="255" y="281"/>
                  </a:lnTo>
                  <a:lnTo>
                    <a:pt x="238" y="320"/>
                  </a:lnTo>
                  <a:lnTo>
                    <a:pt x="217" y="355"/>
                  </a:lnTo>
                  <a:lnTo>
                    <a:pt x="190" y="388"/>
                  </a:lnTo>
                  <a:lnTo>
                    <a:pt x="158" y="416"/>
                  </a:lnTo>
                  <a:lnTo>
                    <a:pt x="124" y="438"/>
                  </a:lnTo>
                  <a:lnTo>
                    <a:pt x="85" y="455"/>
                  </a:lnTo>
                  <a:lnTo>
                    <a:pt x="43" y="465"/>
                  </a:lnTo>
                  <a:lnTo>
                    <a:pt x="0" y="471"/>
                  </a:lnTo>
                  <a:lnTo>
                    <a:pt x="0"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10" name="Google Shape;710;p24"/>
            <p:cNvSpPr/>
            <p:nvPr/>
          </p:nvSpPr>
          <p:spPr>
            <a:xfrm>
              <a:off x="3113088" y="4068763"/>
              <a:ext cx="570000" cy="1269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11" name="Google Shape;711;p24"/>
            <p:cNvSpPr/>
            <p:nvPr/>
          </p:nvSpPr>
          <p:spPr>
            <a:xfrm>
              <a:off x="3209926" y="3187700"/>
              <a:ext cx="606425" cy="288925"/>
            </a:xfrm>
            <a:custGeom>
              <a:avLst/>
              <a:gdLst/>
              <a:ahLst/>
              <a:cxnLst/>
              <a:rect l="l" t="t" r="r" b="b"/>
              <a:pathLst>
                <a:path w="382" h="182" extrusionOk="0">
                  <a:moveTo>
                    <a:pt x="23" y="0"/>
                  </a:moveTo>
                  <a:lnTo>
                    <a:pt x="382" y="106"/>
                  </a:lnTo>
                  <a:lnTo>
                    <a:pt x="359" y="182"/>
                  </a:lnTo>
                  <a:lnTo>
                    <a:pt x="0" y="75"/>
                  </a:lnTo>
                  <a:lnTo>
                    <a:pt x="2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12" name="Google Shape;712;p24"/>
            <p:cNvSpPr/>
            <p:nvPr/>
          </p:nvSpPr>
          <p:spPr>
            <a:xfrm>
              <a:off x="3821113" y="2386013"/>
              <a:ext cx="439738" cy="520700"/>
            </a:xfrm>
            <a:custGeom>
              <a:avLst/>
              <a:gdLst/>
              <a:ahLst/>
              <a:cxnLst/>
              <a:rect l="l" t="t" r="r" b="b"/>
              <a:pathLst>
                <a:path w="277" h="328" extrusionOk="0">
                  <a:moveTo>
                    <a:pt x="63" y="0"/>
                  </a:moveTo>
                  <a:lnTo>
                    <a:pt x="277" y="279"/>
                  </a:lnTo>
                  <a:lnTo>
                    <a:pt x="213" y="328"/>
                  </a:lnTo>
                  <a:lnTo>
                    <a:pt x="0" y="49"/>
                  </a:lnTo>
                  <a:lnTo>
                    <a:pt x="6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13" name="Google Shape;713;p24"/>
            <p:cNvSpPr/>
            <p:nvPr/>
          </p:nvSpPr>
          <p:spPr>
            <a:xfrm>
              <a:off x="4864101" y="2087563"/>
              <a:ext cx="125400" cy="5700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14" name="Google Shape;714;p24"/>
            <p:cNvSpPr/>
            <p:nvPr/>
          </p:nvSpPr>
          <p:spPr>
            <a:xfrm>
              <a:off x="5626101" y="2395538"/>
              <a:ext cx="434975" cy="490538"/>
            </a:xfrm>
            <a:custGeom>
              <a:avLst/>
              <a:gdLst/>
              <a:ahLst/>
              <a:cxnLst/>
              <a:rect l="l" t="t" r="r" b="b"/>
              <a:pathLst>
                <a:path w="274" h="309" extrusionOk="0">
                  <a:moveTo>
                    <a:pt x="212" y="0"/>
                  </a:moveTo>
                  <a:lnTo>
                    <a:pt x="274" y="51"/>
                  </a:lnTo>
                  <a:lnTo>
                    <a:pt x="62" y="309"/>
                  </a:lnTo>
                  <a:lnTo>
                    <a:pt x="0" y="259"/>
                  </a:lnTo>
                  <a:lnTo>
                    <a:pt x="21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15" name="Google Shape;715;p24"/>
            <p:cNvSpPr/>
            <p:nvPr/>
          </p:nvSpPr>
          <p:spPr>
            <a:xfrm>
              <a:off x="6118226" y="3187700"/>
              <a:ext cx="514350" cy="277813"/>
            </a:xfrm>
            <a:custGeom>
              <a:avLst/>
              <a:gdLst/>
              <a:ahLst/>
              <a:cxnLst/>
              <a:rect l="l" t="t" r="r" b="b"/>
              <a:pathLst>
                <a:path w="324" h="175" extrusionOk="0">
                  <a:moveTo>
                    <a:pt x="299" y="0"/>
                  </a:moveTo>
                  <a:lnTo>
                    <a:pt x="324" y="75"/>
                  </a:lnTo>
                  <a:lnTo>
                    <a:pt x="25" y="175"/>
                  </a:lnTo>
                  <a:lnTo>
                    <a:pt x="0" y="99"/>
                  </a:lnTo>
                  <a:lnTo>
                    <a:pt x="299"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16" name="Google Shape;716;p24"/>
            <p:cNvSpPr/>
            <p:nvPr/>
          </p:nvSpPr>
          <p:spPr>
            <a:xfrm>
              <a:off x="6178551" y="4032250"/>
              <a:ext cx="530225" cy="131763"/>
            </a:xfrm>
            <a:custGeom>
              <a:avLst/>
              <a:gdLst/>
              <a:ahLst/>
              <a:cxnLst/>
              <a:rect l="l" t="t" r="r" b="b"/>
              <a:pathLst>
                <a:path w="334" h="83" extrusionOk="0">
                  <a:moveTo>
                    <a:pt x="333" y="0"/>
                  </a:moveTo>
                  <a:lnTo>
                    <a:pt x="334" y="79"/>
                  </a:lnTo>
                  <a:lnTo>
                    <a:pt x="2" y="83"/>
                  </a:lnTo>
                  <a:lnTo>
                    <a:pt x="0" y="3"/>
                  </a:lnTo>
                  <a:lnTo>
                    <a:pt x="33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17" name="Google Shape;717;p24"/>
            <p:cNvSpPr/>
            <p:nvPr/>
          </p:nvSpPr>
          <p:spPr>
            <a:xfrm>
              <a:off x="4549776" y="4343400"/>
              <a:ext cx="244475" cy="908050"/>
            </a:xfrm>
            <a:custGeom>
              <a:avLst/>
              <a:gdLst/>
              <a:ahLst/>
              <a:cxnLst/>
              <a:rect l="l" t="t" r="r" b="b"/>
              <a:pathLst>
                <a:path w="154" h="572" extrusionOk="0">
                  <a:moveTo>
                    <a:pt x="0" y="0"/>
                  </a:moveTo>
                  <a:lnTo>
                    <a:pt x="40" y="0"/>
                  </a:lnTo>
                  <a:lnTo>
                    <a:pt x="51" y="38"/>
                  </a:lnTo>
                  <a:lnTo>
                    <a:pt x="154" y="564"/>
                  </a:lnTo>
                  <a:lnTo>
                    <a:pt x="115" y="572"/>
                  </a:lnTo>
                  <a:lnTo>
                    <a:pt x="12" y="47"/>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18" name="Google Shape;718;p24"/>
            <p:cNvSpPr/>
            <p:nvPr/>
          </p:nvSpPr>
          <p:spPr>
            <a:xfrm>
              <a:off x="5075238" y="4343400"/>
              <a:ext cx="263525" cy="890588"/>
            </a:xfrm>
            <a:custGeom>
              <a:avLst/>
              <a:gdLst/>
              <a:ahLst/>
              <a:cxnLst/>
              <a:rect l="l" t="t" r="r" b="b"/>
              <a:pathLst>
                <a:path w="166" h="561" extrusionOk="0">
                  <a:moveTo>
                    <a:pt x="125" y="0"/>
                  </a:moveTo>
                  <a:lnTo>
                    <a:pt x="166" y="0"/>
                  </a:lnTo>
                  <a:lnTo>
                    <a:pt x="157" y="28"/>
                  </a:lnTo>
                  <a:lnTo>
                    <a:pt x="38" y="561"/>
                  </a:lnTo>
                  <a:lnTo>
                    <a:pt x="0" y="553"/>
                  </a:lnTo>
                  <a:lnTo>
                    <a:pt x="119" y="19"/>
                  </a:lnTo>
                  <a:lnTo>
                    <a:pt x="12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19" name="Google Shape;719;p24"/>
            <p:cNvSpPr/>
            <p:nvPr/>
          </p:nvSpPr>
          <p:spPr>
            <a:xfrm>
              <a:off x="4532313" y="3836988"/>
              <a:ext cx="776288" cy="419100"/>
            </a:xfrm>
            <a:custGeom>
              <a:avLst/>
              <a:gdLst/>
              <a:ahLst/>
              <a:cxnLst/>
              <a:rect l="l" t="t" r="r" b="b"/>
              <a:pathLst>
                <a:path w="489" h="264" extrusionOk="0">
                  <a:moveTo>
                    <a:pt x="250" y="0"/>
                  </a:moveTo>
                  <a:lnTo>
                    <a:pt x="349" y="193"/>
                  </a:lnTo>
                  <a:lnTo>
                    <a:pt x="464" y="46"/>
                  </a:lnTo>
                  <a:lnTo>
                    <a:pt x="477" y="250"/>
                  </a:lnTo>
                  <a:lnTo>
                    <a:pt x="489" y="264"/>
                  </a:lnTo>
                  <a:lnTo>
                    <a:pt x="438" y="264"/>
                  </a:lnTo>
                  <a:lnTo>
                    <a:pt x="431" y="152"/>
                  </a:lnTo>
                  <a:lnTo>
                    <a:pt x="342" y="264"/>
                  </a:lnTo>
                  <a:lnTo>
                    <a:pt x="339" y="264"/>
                  </a:lnTo>
                  <a:lnTo>
                    <a:pt x="253" y="93"/>
                  </a:lnTo>
                  <a:lnTo>
                    <a:pt x="177" y="264"/>
                  </a:lnTo>
                  <a:lnTo>
                    <a:pt x="156" y="264"/>
                  </a:lnTo>
                  <a:lnTo>
                    <a:pt x="68" y="148"/>
                  </a:lnTo>
                  <a:lnTo>
                    <a:pt x="41" y="264"/>
                  </a:lnTo>
                  <a:lnTo>
                    <a:pt x="0" y="264"/>
                  </a:lnTo>
                  <a:lnTo>
                    <a:pt x="49" y="57"/>
                  </a:lnTo>
                  <a:lnTo>
                    <a:pt x="160" y="203"/>
                  </a:lnTo>
                  <a:lnTo>
                    <a:pt x="25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720" name="Google Shape;720;p24"/>
          <p:cNvGrpSpPr/>
          <p:nvPr/>
        </p:nvGrpSpPr>
        <p:grpSpPr>
          <a:xfrm>
            <a:off x="2793428" y="1746354"/>
            <a:ext cx="183756" cy="880036"/>
            <a:chOff x="2649538" y="2459038"/>
            <a:chExt cx="825500" cy="2930524"/>
          </a:xfrm>
        </p:grpSpPr>
        <p:sp>
          <p:nvSpPr>
            <p:cNvPr id="721" name="Google Shape;721;p24"/>
            <p:cNvSpPr/>
            <p:nvPr/>
          </p:nvSpPr>
          <p:spPr>
            <a:xfrm>
              <a:off x="2649538" y="2459038"/>
              <a:ext cx="825500" cy="1154113"/>
            </a:xfrm>
            <a:custGeom>
              <a:avLst/>
              <a:gdLst/>
              <a:ahLst/>
              <a:cxnLst/>
              <a:rect l="l" t="t" r="r" b="b"/>
              <a:pathLst>
                <a:path w="520" h="727" extrusionOk="0">
                  <a:moveTo>
                    <a:pt x="271" y="0"/>
                  </a:moveTo>
                  <a:lnTo>
                    <a:pt x="520" y="455"/>
                  </a:lnTo>
                  <a:lnTo>
                    <a:pt x="363" y="727"/>
                  </a:lnTo>
                  <a:lnTo>
                    <a:pt x="144" y="727"/>
                  </a:lnTo>
                  <a:lnTo>
                    <a:pt x="0" y="444"/>
                  </a:lnTo>
                  <a:lnTo>
                    <a:pt x="250" y="2"/>
                  </a:lnTo>
                  <a:lnTo>
                    <a:pt x="250" y="369"/>
                  </a:lnTo>
                  <a:lnTo>
                    <a:pt x="213" y="369"/>
                  </a:lnTo>
                  <a:lnTo>
                    <a:pt x="213" y="462"/>
                  </a:lnTo>
                  <a:lnTo>
                    <a:pt x="306" y="462"/>
                  </a:lnTo>
                  <a:lnTo>
                    <a:pt x="306" y="369"/>
                  </a:lnTo>
                  <a:lnTo>
                    <a:pt x="271" y="369"/>
                  </a:lnTo>
                  <a:lnTo>
                    <a:pt x="27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22" name="Google Shape;722;p24"/>
            <p:cNvSpPr/>
            <p:nvPr/>
          </p:nvSpPr>
          <p:spPr>
            <a:xfrm>
              <a:off x="2803526" y="3692525"/>
              <a:ext cx="257175" cy="1697038"/>
            </a:xfrm>
            <a:custGeom>
              <a:avLst/>
              <a:gdLst/>
              <a:ahLst/>
              <a:cxnLst/>
              <a:rect l="l" t="t" r="r" b="b"/>
              <a:pathLst>
                <a:path w="162" h="1069" extrusionOk="0">
                  <a:moveTo>
                    <a:pt x="50" y="0"/>
                  </a:moveTo>
                  <a:lnTo>
                    <a:pt x="162" y="0"/>
                  </a:lnTo>
                  <a:lnTo>
                    <a:pt x="162" y="1069"/>
                  </a:lnTo>
                  <a:lnTo>
                    <a:pt x="150" y="1069"/>
                  </a:lnTo>
                  <a:lnTo>
                    <a:pt x="126" y="1066"/>
                  </a:lnTo>
                  <a:lnTo>
                    <a:pt x="103" y="1055"/>
                  </a:lnTo>
                  <a:lnTo>
                    <a:pt x="84" y="1041"/>
                  </a:lnTo>
                  <a:lnTo>
                    <a:pt x="67" y="1021"/>
                  </a:lnTo>
                  <a:lnTo>
                    <a:pt x="52" y="997"/>
                  </a:lnTo>
                  <a:lnTo>
                    <a:pt x="39" y="971"/>
                  </a:lnTo>
                  <a:lnTo>
                    <a:pt x="30" y="941"/>
                  </a:lnTo>
                  <a:lnTo>
                    <a:pt x="21" y="910"/>
                  </a:lnTo>
                  <a:lnTo>
                    <a:pt x="14" y="878"/>
                  </a:lnTo>
                  <a:lnTo>
                    <a:pt x="9" y="844"/>
                  </a:lnTo>
                  <a:lnTo>
                    <a:pt x="5" y="812"/>
                  </a:lnTo>
                  <a:lnTo>
                    <a:pt x="2" y="779"/>
                  </a:lnTo>
                  <a:lnTo>
                    <a:pt x="1" y="747"/>
                  </a:lnTo>
                  <a:lnTo>
                    <a:pt x="0" y="717"/>
                  </a:lnTo>
                  <a:lnTo>
                    <a:pt x="0" y="666"/>
                  </a:lnTo>
                  <a:lnTo>
                    <a:pt x="1" y="645"/>
                  </a:lnTo>
                  <a:lnTo>
                    <a:pt x="1" y="641"/>
                  </a:lnTo>
                  <a:lnTo>
                    <a:pt x="2" y="628"/>
                  </a:lnTo>
                  <a:lnTo>
                    <a:pt x="4" y="606"/>
                  </a:lnTo>
                  <a:lnTo>
                    <a:pt x="5" y="577"/>
                  </a:lnTo>
                  <a:lnTo>
                    <a:pt x="8" y="540"/>
                  </a:lnTo>
                  <a:lnTo>
                    <a:pt x="10" y="495"/>
                  </a:lnTo>
                  <a:lnTo>
                    <a:pt x="13" y="444"/>
                  </a:lnTo>
                  <a:lnTo>
                    <a:pt x="18" y="385"/>
                  </a:lnTo>
                  <a:lnTo>
                    <a:pt x="22" y="319"/>
                  </a:lnTo>
                  <a:lnTo>
                    <a:pt x="29" y="248"/>
                  </a:lnTo>
                  <a:lnTo>
                    <a:pt x="34" y="171"/>
                  </a:lnTo>
                  <a:lnTo>
                    <a:pt x="42" y="87"/>
                  </a:lnTo>
                  <a:lnTo>
                    <a:pt x="5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23" name="Google Shape;723;p24"/>
            <p:cNvSpPr/>
            <p:nvPr/>
          </p:nvSpPr>
          <p:spPr>
            <a:xfrm>
              <a:off x="3060701" y="3692525"/>
              <a:ext cx="258763" cy="1697038"/>
            </a:xfrm>
            <a:custGeom>
              <a:avLst/>
              <a:gdLst/>
              <a:ahLst/>
              <a:cxnLst/>
              <a:rect l="l" t="t" r="r" b="b"/>
              <a:pathLst>
                <a:path w="163" h="1069" extrusionOk="0">
                  <a:moveTo>
                    <a:pt x="0" y="0"/>
                  </a:moveTo>
                  <a:lnTo>
                    <a:pt x="105" y="0"/>
                  </a:lnTo>
                  <a:lnTo>
                    <a:pt x="105" y="4"/>
                  </a:lnTo>
                  <a:lnTo>
                    <a:pt x="108" y="15"/>
                  </a:lnTo>
                  <a:lnTo>
                    <a:pt x="109" y="34"/>
                  </a:lnTo>
                  <a:lnTo>
                    <a:pt x="113" y="59"/>
                  </a:lnTo>
                  <a:lnTo>
                    <a:pt x="115" y="89"/>
                  </a:lnTo>
                  <a:lnTo>
                    <a:pt x="119" y="124"/>
                  </a:lnTo>
                  <a:lnTo>
                    <a:pt x="125" y="163"/>
                  </a:lnTo>
                  <a:lnTo>
                    <a:pt x="129" y="207"/>
                  </a:lnTo>
                  <a:lnTo>
                    <a:pt x="134" y="251"/>
                  </a:lnTo>
                  <a:lnTo>
                    <a:pt x="139" y="298"/>
                  </a:lnTo>
                  <a:lnTo>
                    <a:pt x="143" y="345"/>
                  </a:lnTo>
                  <a:lnTo>
                    <a:pt x="148" y="394"/>
                  </a:lnTo>
                  <a:lnTo>
                    <a:pt x="152" y="442"/>
                  </a:lnTo>
                  <a:lnTo>
                    <a:pt x="155" y="488"/>
                  </a:lnTo>
                  <a:lnTo>
                    <a:pt x="159" y="534"/>
                  </a:lnTo>
                  <a:lnTo>
                    <a:pt x="160" y="576"/>
                  </a:lnTo>
                  <a:lnTo>
                    <a:pt x="163" y="615"/>
                  </a:lnTo>
                  <a:lnTo>
                    <a:pt x="163" y="692"/>
                  </a:lnTo>
                  <a:lnTo>
                    <a:pt x="161" y="734"/>
                  </a:lnTo>
                  <a:lnTo>
                    <a:pt x="159" y="776"/>
                  </a:lnTo>
                  <a:lnTo>
                    <a:pt x="155" y="817"/>
                  </a:lnTo>
                  <a:lnTo>
                    <a:pt x="149" y="857"/>
                  </a:lnTo>
                  <a:lnTo>
                    <a:pt x="142" y="895"/>
                  </a:lnTo>
                  <a:lnTo>
                    <a:pt x="132" y="931"/>
                  </a:lnTo>
                  <a:lnTo>
                    <a:pt x="122" y="963"/>
                  </a:lnTo>
                  <a:lnTo>
                    <a:pt x="109" y="992"/>
                  </a:lnTo>
                  <a:lnTo>
                    <a:pt x="93" y="1017"/>
                  </a:lnTo>
                  <a:lnTo>
                    <a:pt x="74" y="1038"/>
                  </a:lnTo>
                  <a:lnTo>
                    <a:pt x="53" y="1054"/>
                  </a:lnTo>
                  <a:lnTo>
                    <a:pt x="28" y="1066"/>
                  </a:lnTo>
                  <a:lnTo>
                    <a:pt x="0" y="1069"/>
                  </a:lnTo>
                  <a:lnTo>
                    <a:pt x="0" y="0"/>
                  </a:lnTo>
                  <a:close/>
                </a:path>
              </a:pathLst>
            </a:custGeom>
            <a:solidFill>
              <a:srgbClr val="AA1F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724" name="Google Shape;724;p24"/>
          <p:cNvSpPr/>
          <p:nvPr/>
        </p:nvSpPr>
        <p:spPr>
          <a:xfrm>
            <a:off x="1969409" y="1787485"/>
            <a:ext cx="549309" cy="287048"/>
          </a:xfrm>
          <a:custGeom>
            <a:avLst/>
            <a:gdLst/>
            <a:ahLst/>
            <a:cxnLst/>
            <a:rect l="l" t="t" r="r" b="b"/>
            <a:pathLst>
              <a:path w="1722" h="667" extrusionOk="0">
                <a:moveTo>
                  <a:pt x="1600" y="548"/>
                </a:moveTo>
                <a:lnTo>
                  <a:pt x="1600" y="645"/>
                </a:lnTo>
                <a:lnTo>
                  <a:pt x="1701" y="645"/>
                </a:lnTo>
                <a:lnTo>
                  <a:pt x="1701" y="548"/>
                </a:lnTo>
                <a:lnTo>
                  <a:pt x="1600" y="548"/>
                </a:lnTo>
                <a:close/>
                <a:moveTo>
                  <a:pt x="21" y="548"/>
                </a:moveTo>
                <a:lnTo>
                  <a:pt x="21" y="645"/>
                </a:lnTo>
                <a:lnTo>
                  <a:pt x="122" y="645"/>
                </a:lnTo>
                <a:lnTo>
                  <a:pt x="122" y="548"/>
                </a:lnTo>
                <a:lnTo>
                  <a:pt x="21" y="548"/>
                </a:lnTo>
                <a:close/>
                <a:moveTo>
                  <a:pt x="808" y="21"/>
                </a:moveTo>
                <a:lnTo>
                  <a:pt x="808" y="118"/>
                </a:lnTo>
                <a:lnTo>
                  <a:pt x="907" y="118"/>
                </a:lnTo>
                <a:lnTo>
                  <a:pt x="907" y="21"/>
                </a:lnTo>
                <a:lnTo>
                  <a:pt x="808" y="21"/>
                </a:lnTo>
                <a:close/>
                <a:moveTo>
                  <a:pt x="785" y="0"/>
                </a:moveTo>
                <a:lnTo>
                  <a:pt x="930" y="0"/>
                </a:lnTo>
                <a:lnTo>
                  <a:pt x="930" y="59"/>
                </a:lnTo>
                <a:lnTo>
                  <a:pt x="1624" y="59"/>
                </a:lnTo>
                <a:lnTo>
                  <a:pt x="1630" y="44"/>
                </a:lnTo>
                <a:lnTo>
                  <a:pt x="1641" y="32"/>
                </a:lnTo>
                <a:lnTo>
                  <a:pt x="1654" y="24"/>
                </a:lnTo>
                <a:lnTo>
                  <a:pt x="1671" y="21"/>
                </a:lnTo>
                <a:lnTo>
                  <a:pt x="1689" y="25"/>
                </a:lnTo>
                <a:lnTo>
                  <a:pt x="1705" y="36"/>
                </a:lnTo>
                <a:lnTo>
                  <a:pt x="1715" y="51"/>
                </a:lnTo>
                <a:lnTo>
                  <a:pt x="1719" y="70"/>
                </a:lnTo>
                <a:lnTo>
                  <a:pt x="1715" y="88"/>
                </a:lnTo>
                <a:lnTo>
                  <a:pt x="1705" y="104"/>
                </a:lnTo>
                <a:lnTo>
                  <a:pt x="1689" y="114"/>
                </a:lnTo>
                <a:lnTo>
                  <a:pt x="1671" y="118"/>
                </a:lnTo>
                <a:lnTo>
                  <a:pt x="1654" y="116"/>
                </a:lnTo>
                <a:lnTo>
                  <a:pt x="1641" y="106"/>
                </a:lnTo>
                <a:lnTo>
                  <a:pt x="1630" y="95"/>
                </a:lnTo>
                <a:lnTo>
                  <a:pt x="1624" y="80"/>
                </a:lnTo>
                <a:lnTo>
                  <a:pt x="999" y="80"/>
                </a:lnTo>
                <a:lnTo>
                  <a:pt x="1079" y="97"/>
                </a:lnTo>
                <a:lnTo>
                  <a:pt x="1155" y="121"/>
                </a:lnTo>
                <a:lnTo>
                  <a:pt x="1228" y="152"/>
                </a:lnTo>
                <a:lnTo>
                  <a:pt x="1299" y="189"/>
                </a:lnTo>
                <a:lnTo>
                  <a:pt x="1364" y="232"/>
                </a:lnTo>
                <a:lnTo>
                  <a:pt x="1426" y="282"/>
                </a:lnTo>
                <a:lnTo>
                  <a:pt x="1482" y="336"/>
                </a:lnTo>
                <a:lnTo>
                  <a:pt x="1535" y="394"/>
                </a:lnTo>
                <a:lnTo>
                  <a:pt x="1580" y="459"/>
                </a:lnTo>
                <a:lnTo>
                  <a:pt x="1621" y="527"/>
                </a:lnTo>
                <a:lnTo>
                  <a:pt x="1722" y="527"/>
                </a:lnTo>
                <a:lnTo>
                  <a:pt x="1722" y="667"/>
                </a:lnTo>
                <a:lnTo>
                  <a:pt x="1579" y="667"/>
                </a:lnTo>
                <a:lnTo>
                  <a:pt x="1579" y="527"/>
                </a:lnTo>
                <a:lnTo>
                  <a:pt x="1597" y="527"/>
                </a:lnTo>
                <a:lnTo>
                  <a:pt x="1558" y="463"/>
                </a:lnTo>
                <a:lnTo>
                  <a:pt x="1514" y="402"/>
                </a:lnTo>
                <a:lnTo>
                  <a:pt x="1464" y="347"/>
                </a:lnTo>
                <a:lnTo>
                  <a:pt x="1410" y="296"/>
                </a:lnTo>
                <a:lnTo>
                  <a:pt x="1351" y="249"/>
                </a:lnTo>
                <a:lnTo>
                  <a:pt x="1290" y="209"/>
                </a:lnTo>
                <a:lnTo>
                  <a:pt x="1223" y="173"/>
                </a:lnTo>
                <a:lnTo>
                  <a:pt x="1153" y="143"/>
                </a:lnTo>
                <a:lnTo>
                  <a:pt x="1081" y="119"/>
                </a:lnTo>
                <a:lnTo>
                  <a:pt x="1007" y="104"/>
                </a:lnTo>
                <a:lnTo>
                  <a:pt x="930" y="93"/>
                </a:lnTo>
                <a:lnTo>
                  <a:pt x="930" y="139"/>
                </a:lnTo>
                <a:lnTo>
                  <a:pt x="785" y="139"/>
                </a:lnTo>
                <a:lnTo>
                  <a:pt x="785" y="93"/>
                </a:lnTo>
                <a:lnTo>
                  <a:pt x="708" y="104"/>
                </a:lnTo>
                <a:lnTo>
                  <a:pt x="634" y="119"/>
                </a:lnTo>
                <a:lnTo>
                  <a:pt x="562" y="143"/>
                </a:lnTo>
                <a:lnTo>
                  <a:pt x="492" y="173"/>
                </a:lnTo>
                <a:lnTo>
                  <a:pt x="425" y="209"/>
                </a:lnTo>
                <a:lnTo>
                  <a:pt x="364" y="249"/>
                </a:lnTo>
                <a:lnTo>
                  <a:pt x="305" y="296"/>
                </a:lnTo>
                <a:lnTo>
                  <a:pt x="251" y="347"/>
                </a:lnTo>
                <a:lnTo>
                  <a:pt x="201" y="402"/>
                </a:lnTo>
                <a:lnTo>
                  <a:pt x="158" y="463"/>
                </a:lnTo>
                <a:lnTo>
                  <a:pt x="119" y="527"/>
                </a:lnTo>
                <a:lnTo>
                  <a:pt x="143" y="527"/>
                </a:lnTo>
                <a:lnTo>
                  <a:pt x="143" y="667"/>
                </a:lnTo>
                <a:lnTo>
                  <a:pt x="0" y="667"/>
                </a:lnTo>
                <a:lnTo>
                  <a:pt x="0" y="527"/>
                </a:lnTo>
                <a:lnTo>
                  <a:pt x="94" y="527"/>
                </a:lnTo>
                <a:lnTo>
                  <a:pt x="135" y="459"/>
                </a:lnTo>
                <a:lnTo>
                  <a:pt x="180" y="394"/>
                </a:lnTo>
                <a:lnTo>
                  <a:pt x="233" y="336"/>
                </a:lnTo>
                <a:lnTo>
                  <a:pt x="289" y="282"/>
                </a:lnTo>
                <a:lnTo>
                  <a:pt x="351" y="232"/>
                </a:lnTo>
                <a:lnTo>
                  <a:pt x="418" y="189"/>
                </a:lnTo>
                <a:lnTo>
                  <a:pt x="487" y="152"/>
                </a:lnTo>
                <a:lnTo>
                  <a:pt x="560" y="121"/>
                </a:lnTo>
                <a:lnTo>
                  <a:pt x="636" y="97"/>
                </a:lnTo>
                <a:lnTo>
                  <a:pt x="716" y="80"/>
                </a:lnTo>
                <a:lnTo>
                  <a:pt x="112" y="80"/>
                </a:lnTo>
                <a:lnTo>
                  <a:pt x="106" y="95"/>
                </a:lnTo>
                <a:lnTo>
                  <a:pt x="95" y="106"/>
                </a:lnTo>
                <a:lnTo>
                  <a:pt x="82" y="116"/>
                </a:lnTo>
                <a:lnTo>
                  <a:pt x="65" y="118"/>
                </a:lnTo>
                <a:lnTo>
                  <a:pt x="47" y="114"/>
                </a:lnTo>
                <a:lnTo>
                  <a:pt x="31" y="104"/>
                </a:lnTo>
                <a:lnTo>
                  <a:pt x="22" y="88"/>
                </a:lnTo>
                <a:lnTo>
                  <a:pt x="18" y="70"/>
                </a:lnTo>
                <a:lnTo>
                  <a:pt x="22" y="51"/>
                </a:lnTo>
                <a:lnTo>
                  <a:pt x="31" y="36"/>
                </a:lnTo>
                <a:lnTo>
                  <a:pt x="47" y="25"/>
                </a:lnTo>
                <a:lnTo>
                  <a:pt x="65" y="21"/>
                </a:lnTo>
                <a:lnTo>
                  <a:pt x="82" y="24"/>
                </a:lnTo>
                <a:lnTo>
                  <a:pt x="95" y="32"/>
                </a:lnTo>
                <a:lnTo>
                  <a:pt x="106" y="44"/>
                </a:lnTo>
                <a:lnTo>
                  <a:pt x="112" y="59"/>
                </a:lnTo>
                <a:lnTo>
                  <a:pt x="785" y="59"/>
                </a:lnTo>
                <a:lnTo>
                  <a:pt x="78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725" name="Google Shape;725;p24"/>
          <p:cNvGrpSpPr/>
          <p:nvPr/>
        </p:nvGrpSpPr>
        <p:grpSpPr>
          <a:xfrm rot="5400000">
            <a:off x="1292128" y="1468327"/>
            <a:ext cx="139940" cy="860529"/>
            <a:chOff x="1065213" y="1611313"/>
            <a:chExt cx="546000" cy="4529100"/>
          </a:xfrm>
        </p:grpSpPr>
        <p:sp>
          <p:nvSpPr>
            <p:cNvPr id="726" name="Google Shape;726;p24"/>
            <p:cNvSpPr/>
            <p:nvPr/>
          </p:nvSpPr>
          <p:spPr>
            <a:xfrm>
              <a:off x="1065213" y="1611313"/>
              <a:ext cx="546000" cy="45291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27" name="Google Shape;727;p24"/>
            <p:cNvSpPr/>
            <p:nvPr/>
          </p:nvSpPr>
          <p:spPr>
            <a:xfrm>
              <a:off x="1065213" y="5986463"/>
              <a:ext cx="3111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28" name="Google Shape;728;p24"/>
            <p:cNvSpPr/>
            <p:nvPr/>
          </p:nvSpPr>
          <p:spPr>
            <a:xfrm>
              <a:off x="1069976" y="5791200"/>
              <a:ext cx="1413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29" name="Google Shape;729;p24"/>
            <p:cNvSpPr/>
            <p:nvPr/>
          </p:nvSpPr>
          <p:spPr>
            <a:xfrm>
              <a:off x="1065213" y="5581650"/>
              <a:ext cx="3111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30" name="Google Shape;730;p24"/>
            <p:cNvSpPr/>
            <p:nvPr/>
          </p:nvSpPr>
          <p:spPr>
            <a:xfrm>
              <a:off x="1069976" y="5384800"/>
              <a:ext cx="141300" cy="34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31" name="Google Shape;731;p24"/>
            <p:cNvSpPr/>
            <p:nvPr/>
          </p:nvSpPr>
          <p:spPr>
            <a:xfrm>
              <a:off x="1065213" y="5173663"/>
              <a:ext cx="311100" cy="36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32" name="Google Shape;732;p24"/>
            <p:cNvSpPr/>
            <p:nvPr/>
          </p:nvSpPr>
          <p:spPr>
            <a:xfrm>
              <a:off x="1069976" y="4978400"/>
              <a:ext cx="1413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33" name="Google Shape;733;p24"/>
            <p:cNvSpPr/>
            <p:nvPr/>
          </p:nvSpPr>
          <p:spPr>
            <a:xfrm>
              <a:off x="1065213" y="4768850"/>
              <a:ext cx="311100" cy="34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34" name="Google Shape;734;p24"/>
            <p:cNvSpPr/>
            <p:nvPr/>
          </p:nvSpPr>
          <p:spPr>
            <a:xfrm>
              <a:off x="1069976" y="4573588"/>
              <a:ext cx="1413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35" name="Google Shape;735;p24"/>
            <p:cNvSpPr/>
            <p:nvPr/>
          </p:nvSpPr>
          <p:spPr>
            <a:xfrm>
              <a:off x="1065213" y="4364038"/>
              <a:ext cx="3111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36" name="Google Shape;736;p24"/>
            <p:cNvSpPr/>
            <p:nvPr/>
          </p:nvSpPr>
          <p:spPr>
            <a:xfrm>
              <a:off x="1069976" y="4165600"/>
              <a:ext cx="141300" cy="36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37" name="Google Shape;737;p24"/>
            <p:cNvSpPr/>
            <p:nvPr/>
          </p:nvSpPr>
          <p:spPr>
            <a:xfrm>
              <a:off x="1065213" y="3957638"/>
              <a:ext cx="3111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38" name="Google Shape;738;p24"/>
            <p:cNvSpPr/>
            <p:nvPr/>
          </p:nvSpPr>
          <p:spPr>
            <a:xfrm>
              <a:off x="1069976" y="3760788"/>
              <a:ext cx="141300" cy="34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39" name="Google Shape;739;p24"/>
            <p:cNvSpPr/>
            <p:nvPr/>
          </p:nvSpPr>
          <p:spPr>
            <a:xfrm>
              <a:off x="1065213" y="3551238"/>
              <a:ext cx="311100" cy="34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40" name="Google Shape;740;p24"/>
            <p:cNvSpPr/>
            <p:nvPr/>
          </p:nvSpPr>
          <p:spPr>
            <a:xfrm>
              <a:off x="1069976" y="3355975"/>
              <a:ext cx="1413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41" name="Google Shape;741;p24"/>
            <p:cNvSpPr/>
            <p:nvPr/>
          </p:nvSpPr>
          <p:spPr>
            <a:xfrm>
              <a:off x="1065213" y="3144838"/>
              <a:ext cx="3111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42" name="Google Shape;742;p24"/>
            <p:cNvSpPr/>
            <p:nvPr/>
          </p:nvSpPr>
          <p:spPr>
            <a:xfrm>
              <a:off x="1069976" y="2949575"/>
              <a:ext cx="1413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43" name="Google Shape;743;p24"/>
            <p:cNvSpPr/>
            <p:nvPr/>
          </p:nvSpPr>
          <p:spPr>
            <a:xfrm>
              <a:off x="1065213" y="2740025"/>
              <a:ext cx="3111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44" name="Google Shape;744;p24"/>
            <p:cNvSpPr/>
            <p:nvPr/>
          </p:nvSpPr>
          <p:spPr>
            <a:xfrm>
              <a:off x="1069976" y="2543175"/>
              <a:ext cx="141300" cy="34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45" name="Google Shape;745;p24"/>
            <p:cNvSpPr/>
            <p:nvPr/>
          </p:nvSpPr>
          <p:spPr>
            <a:xfrm>
              <a:off x="1065213" y="2332038"/>
              <a:ext cx="311100" cy="36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46" name="Google Shape;746;p24"/>
            <p:cNvSpPr/>
            <p:nvPr/>
          </p:nvSpPr>
          <p:spPr>
            <a:xfrm>
              <a:off x="1069976" y="2136775"/>
              <a:ext cx="1413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47" name="Google Shape;747;p24"/>
            <p:cNvSpPr/>
            <p:nvPr/>
          </p:nvSpPr>
          <p:spPr>
            <a:xfrm>
              <a:off x="1065213" y="1927225"/>
              <a:ext cx="3111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48" name="Google Shape;748;p24"/>
            <p:cNvSpPr/>
            <p:nvPr/>
          </p:nvSpPr>
          <p:spPr>
            <a:xfrm>
              <a:off x="1069976" y="1731963"/>
              <a:ext cx="141300" cy="33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749" name="Google Shape;749;p24"/>
          <p:cNvGrpSpPr/>
          <p:nvPr/>
        </p:nvGrpSpPr>
        <p:grpSpPr>
          <a:xfrm>
            <a:off x="2549325" y="2363914"/>
            <a:ext cx="177646" cy="531457"/>
            <a:chOff x="6124576" y="1563688"/>
            <a:chExt cx="744537" cy="1651000"/>
          </a:xfrm>
        </p:grpSpPr>
        <p:sp>
          <p:nvSpPr>
            <p:cNvPr id="750" name="Google Shape;750;p24"/>
            <p:cNvSpPr/>
            <p:nvPr/>
          </p:nvSpPr>
          <p:spPr>
            <a:xfrm>
              <a:off x="6196013" y="2311400"/>
              <a:ext cx="604838" cy="903288"/>
            </a:xfrm>
            <a:custGeom>
              <a:avLst/>
              <a:gdLst/>
              <a:ahLst/>
              <a:cxnLst/>
              <a:rect l="l" t="t" r="r" b="b"/>
              <a:pathLst>
                <a:path w="381" h="569" extrusionOk="0">
                  <a:moveTo>
                    <a:pt x="336" y="0"/>
                  </a:moveTo>
                  <a:lnTo>
                    <a:pt x="354" y="3"/>
                  </a:lnTo>
                  <a:lnTo>
                    <a:pt x="367" y="12"/>
                  </a:lnTo>
                  <a:lnTo>
                    <a:pt x="376" y="25"/>
                  </a:lnTo>
                  <a:lnTo>
                    <a:pt x="378" y="41"/>
                  </a:lnTo>
                  <a:lnTo>
                    <a:pt x="381" y="430"/>
                  </a:lnTo>
                  <a:lnTo>
                    <a:pt x="378" y="445"/>
                  </a:lnTo>
                  <a:lnTo>
                    <a:pt x="371" y="459"/>
                  </a:lnTo>
                  <a:lnTo>
                    <a:pt x="357" y="468"/>
                  </a:lnTo>
                  <a:lnTo>
                    <a:pt x="340" y="472"/>
                  </a:lnTo>
                  <a:lnTo>
                    <a:pt x="289" y="472"/>
                  </a:lnTo>
                  <a:lnTo>
                    <a:pt x="289" y="527"/>
                  </a:lnTo>
                  <a:lnTo>
                    <a:pt x="287" y="542"/>
                  </a:lnTo>
                  <a:lnTo>
                    <a:pt x="278" y="555"/>
                  </a:lnTo>
                  <a:lnTo>
                    <a:pt x="264" y="565"/>
                  </a:lnTo>
                  <a:lnTo>
                    <a:pt x="249" y="569"/>
                  </a:lnTo>
                  <a:lnTo>
                    <a:pt x="139" y="569"/>
                  </a:lnTo>
                  <a:lnTo>
                    <a:pt x="122" y="566"/>
                  </a:lnTo>
                  <a:lnTo>
                    <a:pt x="109" y="557"/>
                  </a:lnTo>
                  <a:lnTo>
                    <a:pt x="99" y="544"/>
                  </a:lnTo>
                  <a:lnTo>
                    <a:pt x="97" y="528"/>
                  </a:lnTo>
                  <a:lnTo>
                    <a:pt x="97" y="473"/>
                  </a:lnTo>
                  <a:lnTo>
                    <a:pt x="44" y="473"/>
                  </a:lnTo>
                  <a:lnTo>
                    <a:pt x="29" y="470"/>
                  </a:lnTo>
                  <a:lnTo>
                    <a:pt x="16" y="461"/>
                  </a:lnTo>
                  <a:lnTo>
                    <a:pt x="6" y="448"/>
                  </a:lnTo>
                  <a:lnTo>
                    <a:pt x="3" y="432"/>
                  </a:lnTo>
                  <a:lnTo>
                    <a:pt x="0" y="43"/>
                  </a:lnTo>
                  <a:lnTo>
                    <a:pt x="3" y="28"/>
                  </a:lnTo>
                  <a:lnTo>
                    <a:pt x="12" y="15"/>
                  </a:lnTo>
                  <a:lnTo>
                    <a:pt x="25" y="6"/>
                  </a:lnTo>
                  <a:lnTo>
                    <a:pt x="42" y="2"/>
                  </a:lnTo>
                  <a:lnTo>
                    <a:pt x="33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51" name="Google Shape;751;p24"/>
            <p:cNvSpPr/>
            <p:nvPr/>
          </p:nvSpPr>
          <p:spPr>
            <a:xfrm>
              <a:off x="6276976" y="2835275"/>
              <a:ext cx="452438" cy="312738"/>
            </a:xfrm>
            <a:custGeom>
              <a:avLst/>
              <a:gdLst/>
              <a:ahLst/>
              <a:cxnLst/>
              <a:rect l="l" t="t" r="r" b="b"/>
              <a:pathLst>
                <a:path w="285" h="197" extrusionOk="0">
                  <a:moveTo>
                    <a:pt x="0" y="0"/>
                  </a:moveTo>
                  <a:lnTo>
                    <a:pt x="285" y="0"/>
                  </a:lnTo>
                  <a:lnTo>
                    <a:pt x="285" y="84"/>
                  </a:lnTo>
                  <a:lnTo>
                    <a:pt x="283" y="96"/>
                  </a:lnTo>
                  <a:lnTo>
                    <a:pt x="274" y="105"/>
                  </a:lnTo>
                  <a:lnTo>
                    <a:pt x="262" y="108"/>
                  </a:lnTo>
                  <a:lnTo>
                    <a:pt x="196" y="108"/>
                  </a:lnTo>
                  <a:lnTo>
                    <a:pt x="196" y="172"/>
                  </a:lnTo>
                  <a:lnTo>
                    <a:pt x="194" y="185"/>
                  </a:lnTo>
                  <a:lnTo>
                    <a:pt x="185" y="194"/>
                  </a:lnTo>
                  <a:lnTo>
                    <a:pt x="173" y="197"/>
                  </a:lnTo>
                  <a:lnTo>
                    <a:pt x="110" y="197"/>
                  </a:lnTo>
                  <a:lnTo>
                    <a:pt x="98" y="194"/>
                  </a:lnTo>
                  <a:lnTo>
                    <a:pt x="89" y="185"/>
                  </a:lnTo>
                  <a:lnTo>
                    <a:pt x="85" y="173"/>
                  </a:lnTo>
                  <a:lnTo>
                    <a:pt x="85" y="109"/>
                  </a:lnTo>
                  <a:lnTo>
                    <a:pt x="25" y="109"/>
                  </a:lnTo>
                  <a:lnTo>
                    <a:pt x="13" y="106"/>
                  </a:lnTo>
                  <a:lnTo>
                    <a:pt x="4" y="97"/>
                  </a:lnTo>
                  <a:lnTo>
                    <a:pt x="1" y="85"/>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52" name="Google Shape;752;p24"/>
            <p:cNvSpPr/>
            <p:nvPr/>
          </p:nvSpPr>
          <p:spPr>
            <a:xfrm>
              <a:off x="6497638" y="1563688"/>
              <a:ext cx="371475" cy="862012"/>
            </a:xfrm>
            <a:custGeom>
              <a:avLst/>
              <a:gdLst/>
              <a:ahLst/>
              <a:cxnLst/>
              <a:rect l="l" t="t" r="r" b="b"/>
              <a:pathLst>
                <a:path w="234" h="543" extrusionOk="0">
                  <a:moveTo>
                    <a:pt x="0" y="0"/>
                  </a:moveTo>
                  <a:lnTo>
                    <a:pt x="34" y="4"/>
                  </a:lnTo>
                  <a:lnTo>
                    <a:pt x="65" y="13"/>
                  </a:lnTo>
                  <a:lnTo>
                    <a:pt x="94" y="29"/>
                  </a:lnTo>
                  <a:lnTo>
                    <a:pt x="119" y="50"/>
                  </a:lnTo>
                  <a:lnTo>
                    <a:pt x="140" y="75"/>
                  </a:lnTo>
                  <a:lnTo>
                    <a:pt x="156" y="103"/>
                  </a:lnTo>
                  <a:lnTo>
                    <a:pt x="165" y="135"/>
                  </a:lnTo>
                  <a:lnTo>
                    <a:pt x="169" y="169"/>
                  </a:lnTo>
                  <a:lnTo>
                    <a:pt x="169" y="367"/>
                  </a:lnTo>
                  <a:lnTo>
                    <a:pt x="212" y="367"/>
                  </a:lnTo>
                  <a:lnTo>
                    <a:pt x="224" y="369"/>
                  </a:lnTo>
                  <a:lnTo>
                    <a:pt x="232" y="378"/>
                  </a:lnTo>
                  <a:lnTo>
                    <a:pt x="234" y="389"/>
                  </a:lnTo>
                  <a:lnTo>
                    <a:pt x="234" y="521"/>
                  </a:lnTo>
                  <a:lnTo>
                    <a:pt x="232" y="532"/>
                  </a:lnTo>
                  <a:lnTo>
                    <a:pt x="224" y="541"/>
                  </a:lnTo>
                  <a:lnTo>
                    <a:pt x="212" y="543"/>
                  </a:lnTo>
                  <a:lnTo>
                    <a:pt x="0" y="543"/>
                  </a:lnTo>
                  <a:lnTo>
                    <a:pt x="0" y="0"/>
                  </a:lnTo>
                  <a:close/>
                </a:path>
              </a:pathLst>
            </a:custGeom>
            <a:solidFill>
              <a:srgbClr val="AA1F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53" name="Google Shape;753;p24"/>
            <p:cNvSpPr/>
            <p:nvPr/>
          </p:nvSpPr>
          <p:spPr>
            <a:xfrm>
              <a:off x="6124576" y="1563688"/>
              <a:ext cx="373063" cy="862012"/>
            </a:xfrm>
            <a:custGeom>
              <a:avLst/>
              <a:gdLst/>
              <a:ahLst/>
              <a:cxnLst/>
              <a:rect l="l" t="t" r="r" b="b"/>
              <a:pathLst>
                <a:path w="235" h="543" extrusionOk="0">
                  <a:moveTo>
                    <a:pt x="235" y="0"/>
                  </a:moveTo>
                  <a:lnTo>
                    <a:pt x="235" y="543"/>
                  </a:lnTo>
                  <a:lnTo>
                    <a:pt x="21" y="543"/>
                  </a:lnTo>
                  <a:lnTo>
                    <a:pt x="11" y="541"/>
                  </a:lnTo>
                  <a:lnTo>
                    <a:pt x="3" y="532"/>
                  </a:lnTo>
                  <a:lnTo>
                    <a:pt x="0" y="521"/>
                  </a:lnTo>
                  <a:lnTo>
                    <a:pt x="0" y="389"/>
                  </a:lnTo>
                  <a:lnTo>
                    <a:pt x="3" y="378"/>
                  </a:lnTo>
                  <a:lnTo>
                    <a:pt x="11" y="369"/>
                  </a:lnTo>
                  <a:lnTo>
                    <a:pt x="21" y="367"/>
                  </a:lnTo>
                  <a:lnTo>
                    <a:pt x="65" y="367"/>
                  </a:lnTo>
                  <a:lnTo>
                    <a:pt x="65" y="169"/>
                  </a:lnTo>
                  <a:lnTo>
                    <a:pt x="69" y="135"/>
                  </a:lnTo>
                  <a:lnTo>
                    <a:pt x="78" y="103"/>
                  </a:lnTo>
                  <a:lnTo>
                    <a:pt x="93" y="75"/>
                  </a:lnTo>
                  <a:lnTo>
                    <a:pt x="114" y="50"/>
                  </a:lnTo>
                  <a:lnTo>
                    <a:pt x="139" y="29"/>
                  </a:lnTo>
                  <a:lnTo>
                    <a:pt x="168" y="13"/>
                  </a:lnTo>
                  <a:lnTo>
                    <a:pt x="201" y="4"/>
                  </a:lnTo>
                  <a:lnTo>
                    <a:pt x="235"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754" name="Google Shape;754;p24"/>
          <p:cNvGrpSpPr/>
          <p:nvPr/>
        </p:nvGrpSpPr>
        <p:grpSpPr>
          <a:xfrm>
            <a:off x="2518717" y="3063636"/>
            <a:ext cx="578847" cy="946854"/>
            <a:chOff x="6332538" y="3617913"/>
            <a:chExt cx="1590675" cy="1928812"/>
          </a:xfrm>
        </p:grpSpPr>
        <p:sp>
          <p:nvSpPr>
            <p:cNvPr id="755" name="Google Shape;755;p24"/>
            <p:cNvSpPr/>
            <p:nvPr/>
          </p:nvSpPr>
          <p:spPr>
            <a:xfrm>
              <a:off x="6332538" y="3617913"/>
              <a:ext cx="1195388" cy="1784350"/>
            </a:xfrm>
            <a:custGeom>
              <a:avLst/>
              <a:gdLst/>
              <a:ahLst/>
              <a:cxnLst/>
              <a:rect l="l" t="t" r="r" b="b"/>
              <a:pathLst>
                <a:path w="753" h="1124" extrusionOk="0">
                  <a:moveTo>
                    <a:pt x="494" y="0"/>
                  </a:moveTo>
                  <a:lnTo>
                    <a:pt x="753" y="995"/>
                  </a:lnTo>
                  <a:lnTo>
                    <a:pt x="258" y="1124"/>
                  </a:lnTo>
                  <a:lnTo>
                    <a:pt x="0" y="128"/>
                  </a:lnTo>
                  <a:lnTo>
                    <a:pt x="494"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56" name="Google Shape;756;p24"/>
            <p:cNvSpPr/>
            <p:nvPr/>
          </p:nvSpPr>
          <p:spPr>
            <a:xfrm>
              <a:off x="6411913" y="3695700"/>
              <a:ext cx="727075" cy="447675"/>
            </a:xfrm>
            <a:custGeom>
              <a:avLst/>
              <a:gdLst/>
              <a:ahLst/>
              <a:cxnLst/>
              <a:rect l="l" t="t" r="r" b="b"/>
              <a:pathLst>
                <a:path w="458" h="282" extrusionOk="0">
                  <a:moveTo>
                    <a:pt x="414" y="0"/>
                  </a:moveTo>
                  <a:lnTo>
                    <a:pt x="458" y="174"/>
                  </a:lnTo>
                  <a:lnTo>
                    <a:pt x="46" y="282"/>
                  </a:lnTo>
                  <a:lnTo>
                    <a:pt x="0" y="108"/>
                  </a:lnTo>
                  <a:lnTo>
                    <a:pt x="41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57" name="Google Shape;757;p24"/>
            <p:cNvSpPr/>
            <p:nvPr/>
          </p:nvSpPr>
          <p:spPr>
            <a:xfrm>
              <a:off x="6497638" y="4027488"/>
              <a:ext cx="728663" cy="446088"/>
            </a:xfrm>
            <a:custGeom>
              <a:avLst/>
              <a:gdLst/>
              <a:ahLst/>
              <a:cxnLst/>
              <a:rect l="l" t="t" r="r" b="b"/>
              <a:pathLst>
                <a:path w="459" h="281" extrusionOk="0">
                  <a:moveTo>
                    <a:pt x="414" y="0"/>
                  </a:moveTo>
                  <a:lnTo>
                    <a:pt x="459" y="174"/>
                  </a:lnTo>
                  <a:lnTo>
                    <a:pt x="46" y="281"/>
                  </a:lnTo>
                  <a:lnTo>
                    <a:pt x="0" y="107"/>
                  </a:lnTo>
                  <a:lnTo>
                    <a:pt x="414" y="0"/>
                  </a:lnTo>
                  <a:close/>
                </a:path>
              </a:pathLst>
            </a:custGeom>
            <a:solidFill>
              <a:srgbClr val="C8A90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58" name="Google Shape;758;p24"/>
            <p:cNvSpPr/>
            <p:nvPr/>
          </p:nvSpPr>
          <p:spPr>
            <a:xfrm>
              <a:off x="6584951" y="4359275"/>
              <a:ext cx="728663" cy="449263"/>
            </a:xfrm>
            <a:custGeom>
              <a:avLst/>
              <a:gdLst/>
              <a:ahLst/>
              <a:cxnLst/>
              <a:rect l="l" t="t" r="r" b="b"/>
              <a:pathLst>
                <a:path w="459" h="283" extrusionOk="0">
                  <a:moveTo>
                    <a:pt x="414" y="0"/>
                  </a:moveTo>
                  <a:lnTo>
                    <a:pt x="459" y="175"/>
                  </a:lnTo>
                  <a:lnTo>
                    <a:pt x="46" y="283"/>
                  </a:lnTo>
                  <a:lnTo>
                    <a:pt x="0" y="109"/>
                  </a:lnTo>
                  <a:lnTo>
                    <a:pt x="414" y="0"/>
                  </a:lnTo>
                  <a:close/>
                </a:path>
              </a:pathLst>
            </a:custGeom>
            <a:solidFill>
              <a:srgbClr val="85700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59" name="Google Shape;759;p24"/>
            <p:cNvSpPr/>
            <p:nvPr/>
          </p:nvSpPr>
          <p:spPr>
            <a:xfrm>
              <a:off x="6707188" y="3692525"/>
              <a:ext cx="811200" cy="1632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60" name="Google Shape;760;p24"/>
            <p:cNvSpPr/>
            <p:nvPr/>
          </p:nvSpPr>
          <p:spPr>
            <a:xfrm>
              <a:off x="6773863" y="3756025"/>
              <a:ext cx="678000" cy="2859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61" name="Google Shape;761;p24"/>
            <p:cNvSpPr/>
            <p:nvPr/>
          </p:nvSpPr>
          <p:spPr>
            <a:xfrm>
              <a:off x="6773863" y="4097338"/>
              <a:ext cx="678000" cy="284100"/>
            </a:xfrm>
            <a:prstGeom prst="rect">
              <a:avLst/>
            </a:prstGeom>
            <a:solidFill>
              <a:srgbClr val="1084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62" name="Google Shape;762;p24"/>
            <p:cNvSpPr/>
            <p:nvPr/>
          </p:nvSpPr>
          <p:spPr>
            <a:xfrm>
              <a:off x="6773863" y="4441825"/>
              <a:ext cx="678000" cy="285900"/>
            </a:xfrm>
            <a:prstGeom prst="rect">
              <a:avLst/>
            </a:prstGeom>
            <a:solidFill>
              <a:srgbClr val="0A58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63" name="Google Shape;763;p24"/>
            <p:cNvSpPr/>
            <p:nvPr/>
          </p:nvSpPr>
          <p:spPr>
            <a:xfrm>
              <a:off x="6604001" y="3733800"/>
              <a:ext cx="1319213" cy="1812925"/>
            </a:xfrm>
            <a:custGeom>
              <a:avLst/>
              <a:gdLst/>
              <a:ahLst/>
              <a:cxnLst/>
              <a:rect l="l" t="t" r="r" b="b"/>
              <a:pathLst>
                <a:path w="831" h="1142" extrusionOk="0">
                  <a:moveTo>
                    <a:pt x="352" y="0"/>
                  </a:moveTo>
                  <a:lnTo>
                    <a:pt x="831" y="175"/>
                  </a:lnTo>
                  <a:lnTo>
                    <a:pt x="480" y="1142"/>
                  </a:lnTo>
                  <a:lnTo>
                    <a:pt x="0" y="968"/>
                  </a:lnTo>
                  <a:lnTo>
                    <a:pt x="35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64" name="Google Shape;764;p24"/>
            <p:cNvSpPr/>
            <p:nvPr/>
          </p:nvSpPr>
          <p:spPr>
            <a:xfrm>
              <a:off x="7104063" y="3816350"/>
              <a:ext cx="736600" cy="501650"/>
            </a:xfrm>
            <a:custGeom>
              <a:avLst/>
              <a:gdLst/>
              <a:ahLst/>
              <a:cxnLst/>
              <a:rect l="l" t="t" r="r" b="b"/>
              <a:pathLst>
                <a:path w="464" h="316" extrusionOk="0">
                  <a:moveTo>
                    <a:pt x="62" y="0"/>
                  </a:moveTo>
                  <a:lnTo>
                    <a:pt x="464" y="147"/>
                  </a:lnTo>
                  <a:lnTo>
                    <a:pt x="402" y="316"/>
                  </a:lnTo>
                  <a:lnTo>
                    <a:pt x="0" y="169"/>
                  </a:lnTo>
                  <a:lnTo>
                    <a:pt x="62"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65" name="Google Shape;765;p24"/>
            <p:cNvSpPr/>
            <p:nvPr/>
          </p:nvSpPr>
          <p:spPr>
            <a:xfrm>
              <a:off x="6988176" y="4137025"/>
              <a:ext cx="735013" cy="500063"/>
            </a:xfrm>
            <a:custGeom>
              <a:avLst/>
              <a:gdLst/>
              <a:ahLst/>
              <a:cxnLst/>
              <a:rect l="l" t="t" r="r" b="b"/>
              <a:pathLst>
                <a:path w="463" h="315" extrusionOk="0">
                  <a:moveTo>
                    <a:pt x="61" y="0"/>
                  </a:moveTo>
                  <a:lnTo>
                    <a:pt x="463" y="147"/>
                  </a:lnTo>
                  <a:lnTo>
                    <a:pt x="402" y="315"/>
                  </a:lnTo>
                  <a:lnTo>
                    <a:pt x="0" y="170"/>
                  </a:lnTo>
                  <a:lnTo>
                    <a:pt x="61" y="0"/>
                  </a:lnTo>
                  <a:close/>
                </a:path>
              </a:pathLst>
            </a:custGeom>
            <a:solidFill>
              <a:srgbClr val="7284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66" name="Google Shape;766;p24"/>
            <p:cNvSpPr/>
            <p:nvPr/>
          </p:nvSpPr>
          <p:spPr>
            <a:xfrm>
              <a:off x="6869113" y="4462463"/>
              <a:ext cx="736600" cy="500063"/>
            </a:xfrm>
            <a:custGeom>
              <a:avLst/>
              <a:gdLst/>
              <a:ahLst/>
              <a:cxnLst/>
              <a:rect l="l" t="t" r="r" b="b"/>
              <a:pathLst>
                <a:path w="464" h="315" extrusionOk="0">
                  <a:moveTo>
                    <a:pt x="62" y="0"/>
                  </a:moveTo>
                  <a:lnTo>
                    <a:pt x="464" y="146"/>
                  </a:lnTo>
                  <a:lnTo>
                    <a:pt x="402" y="315"/>
                  </a:lnTo>
                  <a:lnTo>
                    <a:pt x="0" y="169"/>
                  </a:lnTo>
                  <a:lnTo>
                    <a:pt x="62" y="0"/>
                  </a:lnTo>
                  <a:close/>
                </a:path>
              </a:pathLst>
            </a:custGeom>
            <a:solidFill>
              <a:srgbClr val="4C58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67" name="Google Shape;767;p24"/>
            <p:cNvSpPr/>
            <p:nvPr/>
          </p:nvSpPr>
          <p:spPr>
            <a:xfrm>
              <a:off x="6761163" y="5046663"/>
              <a:ext cx="192088" cy="192088"/>
            </a:xfrm>
            <a:custGeom>
              <a:avLst/>
              <a:gdLst/>
              <a:ahLst/>
              <a:cxnLst/>
              <a:rect l="l" t="t" r="r" b="b"/>
              <a:pathLst>
                <a:path w="121" h="121" extrusionOk="0">
                  <a:moveTo>
                    <a:pt x="60" y="0"/>
                  </a:moveTo>
                  <a:lnTo>
                    <a:pt x="79" y="3"/>
                  </a:lnTo>
                  <a:lnTo>
                    <a:pt x="96" y="12"/>
                  </a:lnTo>
                  <a:lnTo>
                    <a:pt x="109" y="25"/>
                  </a:lnTo>
                  <a:lnTo>
                    <a:pt x="118" y="42"/>
                  </a:lnTo>
                  <a:lnTo>
                    <a:pt x="121" y="61"/>
                  </a:lnTo>
                  <a:lnTo>
                    <a:pt x="118" y="80"/>
                  </a:lnTo>
                  <a:lnTo>
                    <a:pt x="109" y="96"/>
                  </a:lnTo>
                  <a:lnTo>
                    <a:pt x="96" y="109"/>
                  </a:lnTo>
                  <a:lnTo>
                    <a:pt x="79" y="118"/>
                  </a:lnTo>
                  <a:lnTo>
                    <a:pt x="60" y="121"/>
                  </a:lnTo>
                  <a:lnTo>
                    <a:pt x="41" y="118"/>
                  </a:lnTo>
                  <a:lnTo>
                    <a:pt x="25" y="109"/>
                  </a:lnTo>
                  <a:lnTo>
                    <a:pt x="12" y="96"/>
                  </a:lnTo>
                  <a:lnTo>
                    <a:pt x="3" y="80"/>
                  </a:lnTo>
                  <a:lnTo>
                    <a:pt x="0" y="61"/>
                  </a:lnTo>
                  <a:lnTo>
                    <a:pt x="3" y="42"/>
                  </a:lnTo>
                  <a:lnTo>
                    <a:pt x="12" y="25"/>
                  </a:lnTo>
                  <a:lnTo>
                    <a:pt x="25" y="12"/>
                  </a:lnTo>
                  <a:lnTo>
                    <a:pt x="41" y="3"/>
                  </a:lnTo>
                  <a:lnTo>
                    <a:pt x="6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pic>
        <p:nvPicPr>
          <p:cNvPr id="768" name="Google Shape;768;p24"/>
          <p:cNvPicPr preferRelativeResize="0"/>
          <p:nvPr/>
        </p:nvPicPr>
        <p:blipFill rotWithShape="1">
          <a:blip r:embed="rId3">
            <a:alphaModFix/>
          </a:blip>
          <a:srcRect l="3379" t="-1480" r="-3380" b="1479"/>
          <a:stretch/>
        </p:blipFill>
        <p:spPr>
          <a:xfrm rot="-658253" flipH="1">
            <a:off x="8689624" y="3337951"/>
            <a:ext cx="3406826" cy="372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772"/>
        <p:cNvGrpSpPr/>
        <p:nvPr/>
      </p:nvGrpSpPr>
      <p:grpSpPr>
        <a:xfrm>
          <a:off x="0" y="0"/>
          <a:ext cx="0" cy="0"/>
          <a:chOff x="0" y="0"/>
          <a:chExt cx="0" cy="0"/>
        </a:xfrm>
      </p:grpSpPr>
      <p:sp>
        <p:nvSpPr>
          <p:cNvPr id="773" name="Google Shape;773;p25"/>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chemeClr val="lt1"/>
                </a:solidFill>
                <a:latin typeface="Calibri"/>
                <a:ea typeface="Calibri"/>
                <a:cs typeface="Calibri"/>
                <a:sym typeface="Calibri"/>
              </a:rPr>
              <a:t>Related IDs - Programming Languages</a:t>
            </a:r>
            <a:endParaRPr>
              <a:solidFill>
                <a:schemeClr val="lt1"/>
              </a:solidFill>
            </a:endParaRPr>
          </a:p>
        </p:txBody>
      </p:sp>
      <p:grpSp>
        <p:nvGrpSpPr>
          <p:cNvPr id="774" name="Google Shape;774;p25"/>
          <p:cNvGrpSpPr/>
          <p:nvPr/>
        </p:nvGrpSpPr>
        <p:grpSpPr>
          <a:xfrm>
            <a:off x="1016793" y="1584325"/>
            <a:ext cx="2992438" cy="3216275"/>
            <a:chOff x="1016793" y="1584325"/>
            <a:chExt cx="2992438" cy="3216275"/>
          </a:xfrm>
        </p:grpSpPr>
        <p:grpSp>
          <p:nvGrpSpPr>
            <p:cNvPr id="775" name="Google Shape;775;p25"/>
            <p:cNvGrpSpPr/>
            <p:nvPr/>
          </p:nvGrpSpPr>
          <p:grpSpPr>
            <a:xfrm>
              <a:off x="1016793" y="1824355"/>
              <a:ext cx="1143000" cy="1855470"/>
              <a:chOff x="760412" y="2297430"/>
              <a:chExt cx="1143000" cy="1855470"/>
            </a:xfrm>
          </p:grpSpPr>
          <p:sp>
            <p:nvSpPr>
              <p:cNvPr id="776" name="Google Shape;776;p25"/>
              <p:cNvSpPr/>
              <p:nvPr/>
            </p:nvSpPr>
            <p:spPr>
              <a:xfrm>
                <a:off x="760412" y="2362200"/>
                <a:ext cx="1143000" cy="179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777" name="Google Shape;777;p25"/>
              <p:cNvGrpSpPr/>
              <p:nvPr/>
            </p:nvGrpSpPr>
            <p:grpSpPr>
              <a:xfrm>
                <a:off x="950802" y="2514600"/>
                <a:ext cx="762221" cy="1503991"/>
                <a:chOff x="912812" y="2514600"/>
                <a:chExt cx="762221" cy="1503991"/>
              </a:xfrm>
            </p:grpSpPr>
            <p:sp>
              <p:nvSpPr>
                <p:cNvPr id="778" name="Google Shape;778;p25"/>
                <p:cNvSpPr/>
                <p:nvPr/>
              </p:nvSpPr>
              <p:spPr>
                <a:xfrm>
                  <a:off x="912812" y="2514600"/>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79" name="Google Shape;779;p25"/>
                <p:cNvSpPr/>
                <p:nvPr/>
              </p:nvSpPr>
              <p:spPr>
                <a:xfrm>
                  <a:off x="986158" y="2600388"/>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80" name="Google Shape;780;p25"/>
                <p:cNvSpPr/>
                <p:nvPr/>
              </p:nvSpPr>
              <p:spPr>
                <a:xfrm>
                  <a:off x="1077614" y="2686176"/>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81" name="Google Shape;781;p25"/>
                <p:cNvSpPr/>
                <p:nvPr/>
              </p:nvSpPr>
              <p:spPr>
                <a:xfrm>
                  <a:off x="991505" y="2771964"/>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82" name="Google Shape;782;p25"/>
                <p:cNvSpPr/>
                <p:nvPr/>
              </p:nvSpPr>
              <p:spPr>
                <a:xfrm>
                  <a:off x="912812" y="2857752"/>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83" name="Google Shape;783;p25"/>
                <p:cNvSpPr/>
                <p:nvPr/>
              </p:nvSpPr>
              <p:spPr>
                <a:xfrm>
                  <a:off x="912812" y="2943540"/>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84" name="Google Shape;784;p25"/>
                <p:cNvSpPr/>
                <p:nvPr/>
              </p:nvSpPr>
              <p:spPr>
                <a:xfrm>
                  <a:off x="989233" y="3029328"/>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85" name="Google Shape;785;p25"/>
                <p:cNvSpPr/>
                <p:nvPr/>
              </p:nvSpPr>
              <p:spPr>
                <a:xfrm>
                  <a:off x="1075342" y="3115116"/>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86" name="Google Shape;786;p25"/>
                <p:cNvSpPr/>
                <p:nvPr/>
              </p:nvSpPr>
              <p:spPr>
                <a:xfrm>
                  <a:off x="1078980" y="3200904"/>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87" name="Google Shape;787;p25"/>
                <p:cNvSpPr/>
                <p:nvPr/>
              </p:nvSpPr>
              <p:spPr>
                <a:xfrm>
                  <a:off x="1078980" y="3286692"/>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88" name="Google Shape;788;p25"/>
                <p:cNvSpPr/>
                <p:nvPr/>
              </p:nvSpPr>
              <p:spPr>
                <a:xfrm>
                  <a:off x="1083080" y="3372480"/>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89" name="Google Shape;789;p25"/>
                <p:cNvSpPr/>
                <p:nvPr/>
              </p:nvSpPr>
              <p:spPr>
                <a:xfrm>
                  <a:off x="991505" y="345826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90" name="Google Shape;790;p25"/>
                <p:cNvSpPr/>
                <p:nvPr/>
              </p:nvSpPr>
              <p:spPr>
                <a:xfrm>
                  <a:off x="912812" y="3544056"/>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91" name="Google Shape;791;p25"/>
                <p:cNvSpPr/>
                <p:nvPr/>
              </p:nvSpPr>
              <p:spPr>
                <a:xfrm>
                  <a:off x="912812" y="3629844"/>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92" name="Google Shape;792;p25"/>
                <p:cNvSpPr/>
                <p:nvPr/>
              </p:nvSpPr>
              <p:spPr>
                <a:xfrm>
                  <a:off x="986158" y="3715632"/>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93" name="Google Shape;793;p25"/>
                <p:cNvSpPr/>
                <p:nvPr/>
              </p:nvSpPr>
              <p:spPr>
                <a:xfrm>
                  <a:off x="1077614" y="3801420"/>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94" name="Google Shape;794;p25"/>
                <p:cNvSpPr/>
                <p:nvPr/>
              </p:nvSpPr>
              <p:spPr>
                <a:xfrm>
                  <a:off x="991505" y="388720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95" name="Google Shape;795;p25"/>
                <p:cNvSpPr/>
                <p:nvPr/>
              </p:nvSpPr>
              <p:spPr>
                <a:xfrm>
                  <a:off x="912812" y="3972991"/>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796" name="Google Shape;796;p25"/>
              <p:cNvSpPr/>
              <p:nvPr/>
            </p:nvSpPr>
            <p:spPr>
              <a:xfrm>
                <a:off x="760412" y="2297430"/>
                <a:ext cx="1143000" cy="1332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797" name="Google Shape;797;p25"/>
            <p:cNvGrpSpPr/>
            <p:nvPr/>
          </p:nvGrpSpPr>
          <p:grpSpPr>
            <a:xfrm>
              <a:off x="2769393" y="1584325"/>
              <a:ext cx="1211263" cy="736600"/>
              <a:chOff x="1766888" y="1797050"/>
              <a:chExt cx="1211263" cy="736600"/>
            </a:xfrm>
          </p:grpSpPr>
          <p:sp>
            <p:nvSpPr>
              <p:cNvPr id="798" name="Google Shape;798;p25"/>
              <p:cNvSpPr/>
              <p:nvPr/>
            </p:nvSpPr>
            <p:spPr>
              <a:xfrm>
                <a:off x="2227263" y="1797050"/>
                <a:ext cx="296863" cy="736600"/>
              </a:xfrm>
              <a:custGeom>
                <a:avLst/>
                <a:gdLst/>
                <a:ahLst/>
                <a:cxnLst/>
                <a:rect l="l" t="t" r="r" b="b"/>
                <a:pathLst>
                  <a:path w="187" h="464" extrusionOk="0">
                    <a:moveTo>
                      <a:pt x="158" y="0"/>
                    </a:moveTo>
                    <a:lnTo>
                      <a:pt x="187" y="11"/>
                    </a:lnTo>
                    <a:lnTo>
                      <a:pt x="29" y="464"/>
                    </a:lnTo>
                    <a:lnTo>
                      <a:pt x="0" y="454"/>
                    </a:lnTo>
                    <a:lnTo>
                      <a:pt x="1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99" name="Google Shape;799;p25"/>
              <p:cNvSpPr/>
              <p:nvPr/>
            </p:nvSpPr>
            <p:spPr>
              <a:xfrm>
                <a:off x="1766888" y="1963738"/>
                <a:ext cx="403225" cy="404813"/>
              </a:xfrm>
              <a:custGeom>
                <a:avLst/>
                <a:gdLst/>
                <a:ahLst/>
                <a:cxnLst/>
                <a:rect l="l" t="t" r="r" b="b"/>
                <a:pathLst>
                  <a:path w="254" h="255" extrusionOk="0">
                    <a:moveTo>
                      <a:pt x="239" y="0"/>
                    </a:moveTo>
                    <a:lnTo>
                      <a:pt x="254" y="27"/>
                    </a:lnTo>
                    <a:lnTo>
                      <a:pt x="66" y="127"/>
                    </a:lnTo>
                    <a:lnTo>
                      <a:pt x="254" y="227"/>
                    </a:lnTo>
                    <a:lnTo>
                      <a:pt x="239" y="255"/>
                    </a:lnTo>
                    <a:lnTo>
                      <a:pt x="0" y="127"/>
                    </a:lnTo>
                    <a:lnTo>
                      <a:pt x="23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00" name="Google Shape;800;p25"/>
              <p:cNvSpPr/>
              <p:nvPr/>
            </p:nvSpPr>
            <p:spPr>
              <a:xfrm>
                <a:off x="2578101" y="1963738"/>
                <a:ext cx="400050" cy="404813"/>
              </a:xfrm>
              <a:custGeom>
                <a:avLst/>
                <a:gdLst/>
                <a:ahLst/>
                <a:cxnLst/>
                <a:rect l="l" t="t" r="r" b="b"/>
                <a:pathLst>
                  <a:path w="252" h="255" extrusionOk="0">
                    <a:moveTo>
                      <a:pt x="14" y="0"/>
                    </a:moveTo>
                    <a:lnTo>
                      <a:pt x="252" y="127"/>
                    </a:lnTo>
                    <a:lnTo>
                      <a:pt x="14" y="255"/>
                    </a:lnTo>
                    <a:lnTo>
                      <a:pt x="0" y="227"/>
                    </a:lnTo>
                    <a:lnTo>
                      <a:pt x="187" y="127"/>
                    </a:lnTo>
                    <a:lnTo>
                      <a:pt x="0" y="27"/>
                    </a:lnTo>
                    <a:lnTo>
                      <a:pt x="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01" name="Google Shape;801;p25"/>
            <p:cNvGrpSpPr/>
            <p:nvPr/>
          </p:nvGrpSpPr>
          <p:grpSpPr>
            <a:xfrm>
              <a:off x="1893094" y="3529013"/>
              <a:ext cx="2116138" cy="1271587"/>
              <a:chOff x="1893094" y="3529013"/>
              <a:chExt cx="2116138" cy="1271587"/>
            </a:xfrm>
          </p:grpSpPr>
          <p:sp>
            <p:nvSpPr>
              <p:cNvPr id="802" name="Google Shape;802;p25"/>
              <p:cNvSpPr/>
              <p:nvPr/>
            </p:nvSpPr>
            <p:spPr>
              <a:xfrm>
                <a:off x="1893094" y="3529013"/>
                <a:ext cx="2116138" cy="879475"/>
              </a:xfrm>
              <a:custGeom>
                <a:avLst/>
                <a:gdLst/>
                <a:ahLst/>
                <a:cxnLst/>
                <a:rect l="l" t="t" r="r" b="b"/>
                <a:pathLst>
                  <a:path w="1333" h="554" extrusionOk="0">
                    <a:moveTo>
                      <a:pt x="23" y="0"/>
                    </a:moveTo>
                    <a:lnTo>
                      <a:pt x="1310" y="0"/>
                    </a:lnTo>
                    <a:lnTo>
                      <a:pt x="1323" y="9"/>
                    </a:lnTo>
                    <a:lnTo>
                      <a:pt x="1329" y="15"/>
                    </a:lnTo>
                    <a:lnTo>
                      <a:pt x="1333" y="32"/>
                    </a:lnTo>
                    <a:lnTo>
                      <a:pt x="1333" y="523"/>
                    </a:lnTo>
                    <a:lnTo>
                      <a:pt x="1329" y="539"/>
                    </a:lnTo>
                    <a:lnTo>
                      <a:pt x="1323" y="546"/>
                    </a:lnTo>
                    <a:lnTo>
                      <a:pt x="1310" y="554"/>
                    </a:lnTo>
                    <a:lnTo>
                      <a:pt x="23" y="554"/>
                    </a:lnTo>
                    <a:lnTo>
                      <a:pt x="17" y="550"/>
                    </a:lnTo>
                    <a:lnTo>
                      <a:pt x="9" y="546"/>
                    </a:lnTo>
                    <a:lnTo>
                      <a:pt x="4" y="539"/>
                    </a:lnTo>
                    <a:lnTo>
                      <a:pt x="0" y="523"/>
                    </a:lnTo>
                    <a:lnTo>
                      <a:pt x="0" y="32"/>
                    </a:lnTo>
                    <a:lnTo>
                      <a:pt x="4" y="15"/>
                    </a:lnTo>
                    <a:lnTo>
                      <a:pt x="9" y="9"/>
                    </a:lnTo>
                    <a:lnTo>
                      <a:pt x="17" y="5"/>
                    </a:lnTo>
                    <a:lnTo>
                      <a:pt x="23"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03" name="Google Shape;803;p25"/>
              <p:cNvSpPr/>
              <p:nvPr/>
            </p:nvSpPr>
            <p:spPr>
              <a:xfrm>
                <a:off x="201850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7" y="56"/>
                    </a:lnTo>
                    <a:lnTo>
                      <a:pt x="0" y="50"/>
                    </a:lnTo>
                    <a:lnTo>
                      <a:pt x="0" y="6"/>
                    </a:lnTo>
                    <a:lnTo>
                      <a:pt x="5" y="4"/>
                    </a:lnTo>
                    <a:lnTo>
                      <a:pt x="7"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04" name="Google Shape;804;p25"/>
              <p:cNvSpPr/>
              <p:nvPr/>
            </p:nvSpPr>
            <p:spPr>
              <a:xfrm>
                <a:off x="224075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2" y="54"/>
                    </a:lnTo>
                    <a:lnTo>
                      <a:pt x="0" y="50"/>
                    </a:lnTo>
                    <a:lnTo>
                      <a:pt x="0" y="6"/>
                    </a:lnTo>
                    <a:lnTo>
                      <a:pt x="2" y="4"/>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05" name="Google Shape;805;p25"/>
              <p:cNvSpPr/>
              <p:nvPr/>
            </p:nvSpPr>
            <p:spPr>
              <a:xfrm>
                <a:off x="2463007" y="3579813"/>
                <a:ext cx="146050" cy="88900"/>
              </a:xfrm>
              <a:custGeom>
                <a:avLst/>
                <a:gdLst/>
                <a:ahLst/>
                <a:cxnLst/>
                <a:rect l="l" t="t" r="r" b="b"/>
                <a:pathLst>
                  <a:path w="92" h="56" extrusionOk="0">
                    <a:moveTo>
                      <a:pt x="10" y="0"/>
                    </a:moveTo>
                    <a:lnTo>
                      <a:pt x="81" y="0"/>
                    </a:lnTo>
                    <a:lnTo>
                      <a:pt x="86" y="2"/>
                    </a:lnTo>
                    <a:lnTo>
                      <a:pt x="90" y="6"/>
                    </a:lnTo>
                    <a:lnTo>
                      <a:pt x="92" y="10"/>
                    </a:lnTo>
                    <a:lnTo>
                      <a:pt x="92" y="46"/>
                    </a:lnTo>
                    <a:lnTo>
                      <a:pt x="88"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06" name="Google Shape;806;p25"/>
              <p:cNvSpPr/>
              <p:nvPr/>
            </p:nvSpPr>
            <p:spPr>
              <a:xfrm>
                <a:off x="2685257" y="3579813"/>
                <a:ext cx="141288" cy="88900"/>
              </a:xfrm>
              <a:custGeom>
                <a:avLst/>
                <a:gdLst/>
                <a:ahLst/>
                <a:cxnLst/>
                <a:rect l="l" t="t" r="r" b="b"/>
                <a:pathLst>
                  <a:path w="89" h="56" extrusionOk="0">
                    <a:moveTo>
                      <a:pt x="10" y="0"/>
                    </a:moveTo>
                    <a:lnTo>
                      <a:pt x="79" y="0"/>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07" name="Google Shape;807;p25"/>
              <p:cNvSpPr/>
              <p:nvPr/>
            </p:nvSpPr>
            <p:spPr>
              <a:xfrm>
                <a:off x="2907507" y="3579813"/>
                <a:ext cx="141288" cy="88900"/>
              </a:xfrm>
              <a:custGeom>
                <a:avLst/>
                <a:gdLst/>
                <a:ahLst/>
                <a:cxnLst/>
                <a:rect l="l" t="t" r="r" b="b"/>
                <a:pathLst>
                  <a:path w="89" h="56" extrusionOk="0">
                    <a:moveTo>
                      <a:pt x="8" y="0"/>
                    </a:moveTo>
                    <a:lnTo>
                      <a:pt x="79" y="0"/>
                    </a:lnTo>
                    <a:lnTo>
                      <a:pt x="87" y="4"/>
                    </a:lnTo>
                    <a:lnTo>
                      <a:pt x="89" y="6"/>
                    </a:lnTo>
                    <a:lnTo>
                      <a:pt x="89" y="50"/>
                    </a:lnTo>
                    <a:lnTo>
                      <a:pt x="87" y="54"/>
                    </a:lnTo>
                    <a:lnTo>
                      <a:pt x="83" y="56"/>
                    </a:lnTo>
                    <a:lnTo>
                      <a:pt x="6" y="56"/>
                    </a:lnTo>
                    <a:lnTo>
                      <a:pt x="2" y="54"/>
                    </a:lnTo>
                    <a:lnTo>
                      <a:pt x="0" y="50"/>
                    </a:lnTo>
                    <a:lnTo>
                      <a:pt x="0" y="6"/>
                    </a:lnTo>
                    <a:lnTo>
                      <a:pt x="2" y="4"/>
                    </a:lnTo>
                    <a:lnTo>
                      <a:pt x="6" y="2"/>
                    </a:lnTo>
                    <a:lnTo>
                      <a:pt x="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08" name="Google Shape;808;p25"/>
              <p:cNvSpPr/>
              <p:nvPr/>
            </p:nvSpPr>
            <p:spPr>
              <a:xfrm>
                <a:off x="3124994"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0" y="50"/>
                    </a:lnTo>
                    <a:lnTo>
                      <a:pt x="0" y="6"/>
                    </a:lnTo>
                    <a:lnTo>
                      <a:pt x="4" y="4"/>
                    </a:lnTo>
                    <a:lnTo>
                      <a:pt x="6"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09" name="Google Shape;809;p25"/>
              <p:cNvSpPr/>
              <p:nvPr/>
            </p:nvSpPr>
            <p:spPr>
              <a:xfrm>
                <a:off x="3347244" y="3579813"/>
                <a:ext cx="146050" cy="88900"/>
              </a:xfrm>
              <a:custGeom>
                <a:avLst/>
                <a:gdLst/>
                <a:ahLst/>
                <a:cxnLst/>
                <a:rect l="l" t="t" r="r" b="b"/>
                <a:pathLst>
                  <a:path w="92" h="56" extrusionOk="0">
                    <a:moveTo>
                      <a:pt x="10" y="0"/>
                    </a:moveTo>
                    <a:lnTo>
                      <a:pt x="81" y="0"/>
                    </a:lnTo>
                    <a:lnTo>
                      <a:pt x="90" y="4"/>
                    </a:lnTo>
                    <a:lnTo>
                      <a:pt x="92" y="6"/>
                    </a:lnTo>
                    <a:lnTo>
                      <a:pt x="92" y="50"/>
                    </a:lnTo>
                    <a:lnTo>
                      <a:pt x="90"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10" name="Google Shape;810;p25"/>
              <p:cNvSpPr/>
              <p:nvPr/>
            </p:nvSpPr>
            <p:spPr>
              <a:xfrm>
                <a:off x="3569494" y="3579813"/>
                <a:ext cx="146050" cy="88900"/>
              </a:xfrm>
              <a:custGeom>
                <a:avLst/>
                <a:gdLst/>
                <a:ahLst/>
                <a:cxnLst/>
                <a:rect l="l" t="t" r="r" b="b"/>
                <a:pathLst>
                  <a:path w="92" h="56" extrusionOk="0">
                    <a:moveTo>
                      <a:pt x="10" y="0"/>
                    </a:moveTo>
                    <a:lnTo>
                      <a:pt x="81" y="0"/>
                    </a:lnTo>
                    <a:lnTo>
                      <a:pt x="85" y="2"/>
                    </a:lnTo>
                    <a:lnTo>
                      <a:pt x="89" y="6"/>
                    </a:lnTo>
                    <a:lnTo>
                      <a:pt x="92" y="10"/>
                    </a:lnTo>
                    <a:lnTo>
                      <a:pt x="92" y="46"/>
                    </a:lnTo>
                    <a:lnTo>
                      <a:pt x="87" y="54"/>
                    </a:lnTo>
                    <a:lnTo>
                      <a:pt x="85"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11" name="Google Shape;811;p25"/>
              <p:cNvSpPr/>
              <p:nvPr/>
            </p:nvSpPr>
            <p:spPr>
              <a:xfrm>
                <a:off x="3791744" y="3579813"/>
                <a:ext cx="141288" cy="88900"/>
              </a:xfrm>
              <a:custGeom>
                <a:avLst/>
                <a:gdLst/>
                <a:ahLst/>
                <a:cxnLst/>
                <a:rect l="l" t="t" r="r" b="b"/>
                <a:pathLst>
                  <a:path w="89" h="56" extrusionOk="0">
                    <a:moveTo>
                      <a:pt x="10" y="0"/>
                    </a:moveTo>
                    <a:lnTo>
                      <a:pt x="81" y="0"/>
                    </a:lnTo>
                    <a:lnTo>
                      <a:pt x="83" y="2"/>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12" name="Google Shape;812;p25"/>
              <p:cNvSpPr/>
              <p:nvPr/>
            </p:nvSpPr>
            <p:spPr>
              <a:xfrm>
                <a:off x="2018507" y="3787775"/>
                <a:ext cx="146050" cy="139700"/>
              </a:xfrm>
              <a:custGeom>
                <a:avLst/>
                <a:gdLst/>
                <a:ahLst/>
                <a:cxnLst/>
                <a:rect l="l" t="t" r="r" b="b"/>
                <a:pathLst>
                  <a:path w="92" h="88" extrusionOk="0">
                    <a:moveTo>
                      <a:pt x="7" y="0"/>
                    </a:moveTo>
                    <a:lnTo>
                      <a:pt x="86" y="0"/>
                    </a:lnTo>
                    <a:lnTo>
                      <a:pt x="90" y="2"/>
                    </a:lnTo>
                    <a:lnTo>
                      <a:pt x="92" y="7"/>
                    </a:lnTo>
                    <a:lnTo>
                      <a:pt x="92" y="82"/>
                    </a:lnTo>
                    <a:lnTo>
                      <a:pt x="90" y="86"/>
                    </a:lnTo>
                    <a:lnTo>
                      <a:pt x="86" y="88"/>
                    </a:lnTo>
                    <a:lnTo>
                      <a:pt x="7" y="88"/>
                    </a:lnTo>
                    <a:lnTo>
                      <a:pt x="0" y="82"/>
                    </a:lnTo>
                    <a:lnTo>
                      <a:pt x="0" y="7"/>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13" name="Google Shape;813;p25"/>
              <p:cNvSpPr/>
              <p:nvPr/>
            </p:nvSpPr>
            <p:spPr>
              <a:xfrm>
                <a:off x="2240757"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14" name="Google Shape;814;p25"/>
              <p:cNvSpPr/>
              <p:nvPr/>
            </p:nvSpPr>
            <p:spPr>
              <a:xfrm>
                <a:off x="2463007" y="3787775"/>
                <a:ext cx="146050" cy="139700"/>
              </a:xfrm>
              <a:custGeom>
                <a:avLst/>
                <a:gdLst/>
                <a:ahLst/>
                <a:cxnLst/>
                <a:rect l="l" t="t" r="r" b="b"/>
                <a:pathLst>
                  <a:path w="92" h="88" extrusionOk="0">
                    <a:moveTo>
                      <a:pt x="6" y="0"/>
                    </a:moveTo>
                    <a:lnTo>
                      <a:pt x="86" y="0"/>
                    </a:lnTo>
                    <a:lnTo>
                      <a:pt x="88" y="2"/>
                    </a:lnTo>
                    <a:lnTo>
                      <a:pt x="92" y="11"/>
                    </a:lnTo>
                    <a:lnTo>
                      <a:pt x="92" y="78"/>
                    </a:lnTo>
                    <a:lnTo>
                      <a:pt x="88"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15" name="Google Shape;815;p25"/>
              <p:cNvSpPr/>
              <p:nvPr/>
            </p:nvSpPr>
            <p:spPr>
              <a:xfrm>
                <a:off x="268525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16" name="Google Shape;816;p25"/>
              <p:cNvSpPr/>
              <p:nvPr/>
            </p:nvSpPr>
            <p:spPr>
              <a:xfrm>
                <a:off x="290750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17" name="Google Shape;817;p25"/>
              <p:cNvSpPr/>
              <p:nvPr/>
            </p:nvSpPr>
            <p:spPr>
              <a:xfrm>
                <a:off x="312499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0" y="82"/>
                    </a:lnTo>
                    <a:lnTo>
                      <a:pt x="0" y="7"/>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18" name="Google Shape;818;p25"/>
              <p:cNvSpPr/>
              <p:nvPr/>
            </p:nvSpPr>
            <p:spPr>
              <a:xfrm>
                <a:off x="334724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19" name="Google Shape;819;p25"/>
              <p:cNvSpPr/>
              <p:nvPr/>
            </p:nvSpPr>
            <p:spPr>
              <a:xfrm>
                <a:off x="3569494" y="3787775"/>
                <a:ext cx="146050" cy="139700"/>
              </a:xfrm>
              <a:custGeom>
                <a:avLst/>
                <a:gdLst/>
                <a:ahLst/>
                <a:cxnLst/>
                <a:rect l="l" t="t" r="r" b="b"/>
                <a:pathLst>
                  <a:path w="92" h="88" extrusionOk="0">
                    <a:moveTo>
                      <a:pt x="6" y="0"/>
                    </a:moveTo>
                    <a:lnTo>
                      <a:pt x="85" y="0"/>
                    </a:lnTo>
                    <a:lnTo>
                      <a:pt x="87" y="2"/>
                    </a:lnTo>
                    <a:lnTo>
                      <a:pt x="92" y="11"/>
                    </a:lnTo>
                    <a:lnTo>
                      <a:pt x="92" y="78"/>
                    </a:lnTo>
                    <a:lnTo>
                      <a:pt x="87" y="86"/>
                    </a:lnTo>
                    <a:lnTo>
                      <a:pt x="85"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20" name="Google Shape;820;p25"/>
              <p:cNvSpPr/>
              <p:nvPr/>
            </p:nvSpPr>
            <p:spPr>
              <a:xfrm>
                <a:off x="3791744"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21" name="Google Shape;821;p25"/>
              <p:cNvSpPr/>
              <p:nvPr/>
            </p:nvSpPr>
            <p:spPr>
              <a:xfrm>
                <a:off x="2018507" y="3997325"/>
                <a:ext cx="146050" cy="139700"/>
              </a:xfrm>
              <a:custGeom>
                <a:avLst/>
                <a:gdLst/>
                <a:ahLst/>
                <a:cxnLst/>
                <a:rect l="l" t="t" r="r" b="b"/>
                <a:pathLst>
                  <a:path w="92" h="88" extrusionOk="0">
                    <a:moveTo>
                      <a:pt x="7" y="0"/>
                    </a:moveTo>
                    <a:lnTo>
                      <a:pt x="86" y="0"/>
                    </a:lnTo>
                    <a:lnTo>
                      <a:pt x="90" y="2"/>
                    </a:lnTo>
                    <a:lnTo>
                      <a:pt x="92" y="6"/>
                    </a:lnTo>
                    <a:lnTo>
                      <a:pt x="92" y="81"/>
                    </a:lnTo>
                    <a:lnTo>
                      <a:pt x="90" y="86"/>
                    </a:lnTo>
                    <a:lnTo>
                      <a:pt x="86" y="88"/>
                    </a:lnTo>
                    <a:lnTo>
                      <a:pt x="7" y="88"/>
                    </a:lnTo>
                    <a:lnTo>
                      <a:pt x="0" y="81"/>
                    </a:lnTo>
                    <a:lnTo>
                      <a:pt x="0" y="6"/>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22" name="Google Shape;822;p25"/>
              <p:cNvSpPr/>
              <p:nvPr/>
            </p:nvSpPr>
            <p:spPr>
              <a:xfrm>
                <a:off x="2240757"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23" name="Google Shape;823;p25"/>
              <p:cNvSpPr/>
              <p:nvPr/>
            </p:nvSpPr>
            <p:spPr>
              <a:xfrm>
                <a:off x="2463007" y="3997325"/>
                <a:ext cx="146050" cy="139700"/>
              </a:xfrm>
              <a:custGeom>
                <a:avLst/>
                <a:gdLst/>
                <a:ahLst/>
                <a:cxnLst/>
                <a:rect l="l" t="t" r="r" b="b"/>
                <a:pathLst>
                  <a:path w="92" h="88" extrusionOk="0">
                    <a:moveTo>
                      <a:pt x="6" y="0"/>
                    </a:moveTo>
                    <a:lnTo>
                      <a:pt x="86" y="0"/>
                    </a:lnTo>
                    <a:lnTo>
                      <a:pt x="88" y="2"/>
                    </a:lnTo>
                    <a:lnTo>
                      <a:pt x="92" y="10"/>
                    </a:lnTo>
                    <a:lnTo>
                      <a:pt x="92" y="77"/>
                    </a:lnTo>
                    <a:lnTo>
                      <a:pt x="88"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24" name="Google Shape;824;p25"/>
              <p:cNvSpPr/>
              <p:nvPr/>
            </p:nvSpPr>
            <p:spPr>
              <a:xfrm>
                <a:off x="2316957" y="4222750"/>
                <a:ext cx="1398588" cy="139700"/>
              </a:xfrm>
              <a:custGeom>
                <a:avLst/>
                <a:gdLst/>
                <a:ahLst/>
                <a:cxnLst/>
                <a:rect l="l" t="t" r="r" b="b"/>
                <a:pathLst>
                  <a:path w="881" h="88" extrusionOk="0">
                    <a:moveTo>
                      <a:pt x="6" y="0"/>
                    </a:moveTo>
                    <a:lnTo>
                      <a:pt x="874" y="0"/>
                    </a:lnTo>
                    <a:lnTo>
                      <a:pt x="876" y="2"/>
                    </a:lnTo>
                    <a:lnTo>
                      <a:pt x="881" y="11"/>
                    </a:lnTo>
                    <a:lnTo>
                      <a:pt x="881" y="77"/>
                    </a:lnTo>
                    <a:lnTo>
                      <a:pt x="878" y="82"/>
                    </a:lnTo>
                    <a:lnTo>
                      <a:pt x="876" y="84"/>
                    </a:lnTo>
                    <a:lnTo>
                      <a:pt x="874" y="88"/>
                    </a:lnTo>
                    <a:lnTo>
                      <a:pt x="6" y="88"/>
                    </a:lnTo>
                    <a:lnTo>
                      <a:pt x="0" y="82"/>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25" name="Google Shape;825;p25"/>
              <p:cNvSpPr/>
              <p:nvPr/>
            </p:nvSpPr>
            <p:spPr>
              <a:xfrm>
                <a:off x="268525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26" name="Google Shape;826;p25"/>
              <p:cNvSpPr/>
              <p:nvPr/>
            </p:nvSpPr>
            <p:spPr>
              <a:xfrm>
                <a:off x="290750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27" name="Google Shape;827;p25"/>
              <p:cNvSpPr/>
              <p:nvPr/>
            </p:nvSpPr>
            <p:spPr>
              <a:xfrm>
                <a:off x="312499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0" y="81"/>
                    </a:lnTo>
                    <a:lnTo>
                      <a:pt x="0" y="6"/>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28" name="Google Shape;828;p25"/>
              <p:cNvSpPr/>
              <p:nvPr/>
            </p:nvSpPr>
            <p:spPr>
              <a:xfrm>
                <a:off x="334724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29" name="Google Shape;829;p25"/>
              <p:cNvSpPr/>
              <p:nvPr/>
            </p:nvSpPr>
            <p:spPr>
              <a:xfrm>
                <a:off x="3569494" y="3997325"/>
                <a:ext cx="146050" cy="139700"/>
              </a:xfrm>
              <a:custGeom>
                <a:avLst/>
                <a:gdLst/>
                <a:ahLst/>
                <a:cxnLst/>
                <a:rect l="l" t="t" r="r" b="b"/>
                <a:pathLst>
                  <a:path w="92" h="88" extrusionOk="0">
                    <a:moveTo>
                      <a:pt x="6" y="0"/>
                    </a:moveTo>
                    <a:lnTo>
                      <a:pt x="85" y="0"/>
                    </a:lnTo>
                    <a:lnTo>
                      <a:pt x="87" y="2"/>
                    </a:lnTo>
                    <a:lnTo>
                      <a:pt x="92" y="10"/>
                    </a:lnTo>
                    <a:lnTo>
                      <a:pt x="92" y="77"/>
                    </a:lnTo>
                    <a:lnTo>
                      <a:pt x="87" y="86"/>
                    </a:lnTo>
                    <a:lnTo>
                      <a:pt x="85"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30" name="Google Shape;830;p25"/>
              <p:cNvSpPr/>
              <p:nvPr/>
            </p:nvSpPr>
            <p:spPr>
              <a:xfrm>
                <a:off x="3791744"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31" name="Google Shape;831;p25"/>
              <p:cNvSpPr/>
              <p:nvPr/>
            </p:nvSpPr>
            <p:spPr>
              <a:xfrm>
                <a:off x="2124869" y="3741738"/>
                <a:ext cx="630238" cy="105410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32" name="Google Shape;832;p25"/>
              <p:cNvSpPr/>
              <p:nvPr/>
            </p:nvSpPr>
            <p:spPr>
              <a:xfrm>
                <a:off x="3124994" y="3698875"/>
                <a:ext cx="633413" cy="1101725"/>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833" name="Google Shape;833;p25"/>
            <p:cNvSpPr/>
            <p:nvPr/>
          </p:nvSpPr>
          <p:spPr>
            <a:xfrm>
              <a:off x="2594769" y="2709863"/>
              <a:ext cx="762000" cy="517525"/>
            </a:xfrm>
            <a:custGeom>
              <a:avLst/>
              <a:gdLst/>
              <a:ahLst/>
              <a:cxnLst/>
              <a:rect l="l" t="t" r="r" b="b"/>
              <a:pathLst>
                <a:path w="480" h="326" extrusionOk="0">
                  <a:moveTo>
                    <a:pt x="420" y="57"/>
                  </a:moveTo>
                  <a:lnTo>
                    <a:pt x="411" y="59"/>
                  </a:lnTo>
                  <a:lnTo>
                    <a:pt x="405" y="61"/>
                  </a:lnTo>
                  <a:lnTo>
                    <a:pt x="399" y="67"/>
                  </a:lnTo>
                  <a:lnTo>
                    <a:pt x="395" y="80"/>
                  </a:lnTo>
                  <a:lnTo>
                    <a:pt x="395" y="86"/>
                  </a:lnTo>
                  <a:lnTo>
                    <a:pt x="399" y="99"/>
                  </a:lnTo>
                  <a:lnTo>
                    <a:pt x="405" y="105"/>
                  </a:lnTo>
                  <a:lnTo>
                    <a:pt x="411" y="107"/>
                  </a:lnTo>
                  <a:lnTo>
                    <a:pt x="420" y="109"/>
                  </a:lnTo>
                  <a:lnTo>
                    <a:pt x="428" y="107"/>
                  </a:lnTo>
                  <a:lnTo>
                    <a:pt x="441" y="99"/>
                  </a:lnTo>
                  <a:lnTo>
                    <a:pt x="445" y="82"/>
                  </a:lnTo>
                  <a:lnTo>
                    <a:pt x="443" y="74"/>
                  </a:lnTo>
                  <a:lnTo>
                    <a:pt x="441" y="67"/>
                  </a:lnTo>
                  <a:lnTo>
                    <a:pt x="434" y="61"/>
                  </a:lnTo>
                  <a:lnTo>
                    <a:pt x="428" y="59"/>
                  </a:lnTo>
                  <a:lnTo>
                    <a:pt x="420" y="57"/>
                  </a:lnTo>
                  <a:close/>
                  <a:moveTo>
                    <a:pt x="0" y="0"/>
                  </a:moveTo>
                  <a:lnTo>
                    <a:pt x="395" y="0"/>
                  </a:lnTo>
                  <a:lnTo>
                    <a:pt x="395" y="28"/>
                  </a:lnTo>
                  <a:lnTo>
                    <a:pt x="401" y="23"/>
                  </a:lnTo>
                  <a:lnTo>
                    <a:pt x="409" y="21"/>
                  </a:lnTo>
                  <a:lnTo>
                    <a:pt x="420" y="21"/>
                  </a:lnTo>
                  <a:lnTo>
                    <a:pt x="443" y="26"/>
                  </a:lnTo>
                  <a:lnTo>
                    <a:pt x="461" y="38"/>
                  </a:lnTo>
                  <a:lnTo>
                    <a:pt x="476" y="59"/>
                  </a:lnTo>
                  <a:lnTo>
                    <a:pt x="480" y="82"/>
                  </a:lnTo>
                  <a:lnTo>
                    <a:pt x="476" y="105"/>
                  </a:lnTo>
                  <a:lnTo>
                    <a:pt x="461" y="124"/>
                  </a:lnTo>
                  <a:lnTo>
                    <a:pt x="443" y="138"/>
                  </a:lnTo>
                  <a:lnTo>
                    <a:pt x="420" y="143"/>
                  </a:lnTo>
                  <a:lnTo>
                    <a:pt x="411" y="143"/>
                  </a:lnTo>
                  <a:lnTo>
                    <a:pt x="395" y="138"/>
                  </a:lnTo>
                  <a:lnTo>
                    <a:pt x="388" y="134"/>
                  </a:lnTo>
                  <a:lnTo>
                    <a:pt x="374" y="174"/>
                  </a:lnTo>
                  <a:lnTo>
                    <a:pt x="351" y="209"/>
                  </a:lnTo>
                  <a:lnTo>
                    <a:pt x="324" y="239"/>
                  </a:lnTo>
                  <a:lnTo>
                    <a:pt x="288" y="264"/>
                  </a:lnTo>
                  <a:lnTo>
                    <a:pt x="249" y="278"/>
                  </a:lnTo>
                  <a:lnTo>
                    <a:pt x="357" y="278"/>
                  </a:lnTo>
                  <a:lnTo>
                    <a:pt x="363" y="285"/>
                  </a:lnTo>
                  <a:lnTo>
                    <a:pt x="366" y="291"/>
                  </a:lnTo>
                  <a:lnTo>
                    <a:pt x="363" y="297"/>
                  </a:lnTo>
                  <a:lnTo>
                    <a:pt x="361" y="301"/>
                  </a:lnTo>
                  <a:lnTo>
                    <a:pt x="357" y="303"/>
                  </a:lnTo>
                  <a:lnTo>
                    <a:pt x="351" y="305"/>
                  </a:lnTo>
                  <a:lnTo>
                    <a:pt x="315" y="305"/>
                  </a:lnTo>
                  <a:lnTo>
                    <a:pt x="320" y="310"/>
                  </a:lnTo>
                  <a:lnTo>
                    <a:pt x="320" y="314"/>
                  </a:lnTo>
                  <a:lnTo>
                    <a:pt x="315" y="322"/>
                  </a:lnTo>
                  <a:lnTo>
                    <a:pt x="307" y="326"/>
                  </a:lnTo>
                  <a:lnTo>
                    <a:pt x="88" y="326"/>
                  </a:lnTo>
                  <a:lnTo>
                    <a:pt x="80" y="322"/>
                  </a:lnTo>
                  <a:lnTo>
                    <a:pt x="76" y="314"/>
                  </a:lnTo>
                  <a:lnTo>
                    <a:pt x="76" y="310"/>
                  </a:lnTo>
                  <a:lnTo>
                    <a:pt x="80" y="305"/>
                  </a:lnTo>
                  <a:lnTo>
                    <a:pt x="44" y="305"/>
                  </a:lnTo>
                  <a:lnTo>
                    <a:pt x="38" y="303"/>
                  </a:lnTo>
                  <a:lnTo>
                    <a:pt x="34" y="301"/>
                  </a:lnTo>
                  <a:lnTo>
                    <a:pt x="32" y="297"/>
                  </a:lnTo>
                  <a:lnTo>
                    <a:pt x="30" y="291"/>
                  </a:lnTo>
                  <a:lnTo>
                    <a:pt x="32" y="285"/>
                  </a:lnTo>
                  <a:lnTo>
                    <a:pt x="38" y="278"/>
                  </a:lnTo>
                  <a:lnTo>
                    <a:pt x="146" y="278"/>
                  </a:lnTo>
                  <a:lnTo>
                    <a:pt x="107" y="262"/>
                  </a:lnTo>
                  <a:lnTo>
                    <a:pt x="71" y="239"/>
                  </a:lnTo>
                  <a:lnTo>
                    <a:pt x="42" y="209"/>
                  </a:lnTo>
                  <a:lnTo>
                    <a:pt x="19" y="172"/>
                  </a:lnTo>
                  <a:lnTo>
                    <a:pt x="5" y="132"/>
                  </a:lnTo>
                  <a:lnTo>
                    <a:pt x="0" y="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34" name="Google Shape;834;p25"/>
            <p:cNvSpPr/>
            <p:nvPr/>
          </p:nvSpPr>
          <p:spPr>
            <a:xfrm>
              <a:off x="2820194" y="2401888"/>
              <a:ext cx="96838" cy="268288"/>
            </a:xfrm>
            <a:custGeom>
              <a:avLst/>
              <a:gdLst/>
              <a:ahLst/>
              <a:cxnLst/>
              <a:rect l="l" t="t" r="r" b="b"/>
              <a:pathLst>
                <a:path w="61" h="169" extrusionOk="0">
                  <a:moveTo>
                    <a:pt x="0" y="0"/>
                  </a:moveTo>
                  <a:lnTo>
                    <a:pt x="4" y="2"/>
                  </a:lnTo>
                  <a:lnTo>
                    <a:pt x="15" y="6"/>
                  </a:lnTo>
                  <a:lnTo>
                    <a:pt x="27" y="15"/>
                  </a:lnTo>
                  <a:lnTo>
                    <a:pt x="42" y="27"/>
                  </a:lnTo>
                  <a:lnTo>
                    <a:pt x="55" y="40"/>
                  </a:lnTo>
                  <a:lnTo>
                    <a:pt x="61" y="57"/>
                  </a:lnTo>
                  <a:lnTo>
                    <a:pt x="61" y="75"/>
                  </a:lnTo>
                  <a:lnTo>
                    <a:pt x="57" y="88"/>
                  </a:lnTo>
                  <a:lnTo>
                    <a:pt x="50" y="96"/>
                  </a:lnTo>
                  <a:lnTo>
                    <a:pt x="40" y="107"/>
                  </a:lnTo>
                  <a:lnTo>
                    <a:pt x="27" y="121"/>
                  </a:lnTo>
                  <a:lnTo>
                    <a:pt x="17" y="140"/>
                  </a:lnTo>
                  <a:lnTo>
                    <a:pt x="7" y="169"/>
                  </a:lnTo>
                  <a:lnTo>
                    <a:pt x="7" y="165"/>
                  </a:lnTo>
                  <a:lnTo>
                    <a:pt x="9" y="151"/>
                  </a:lnTo>
                  <a:lnTo>
                    <a:pt x="11" y="132"/>
                  </a:lnTo>
                  <a:lnTo>
                    <a:pt x="17" y="109"/>
                  </a:lnTo>
                  <a:lnTo>
                    <a:pt x="27" y="86"/>
                  </a:lnTo>
                  <a:lnTo>
                    <a:pt x="36" y="65"/>
                  </a:lnTo>
                  <a:lnTo>
                    <a:pt x="36" y="46"/>
                  </a:lnTo>
                  <a:lnTo>
                    <a:pt x="30" y="29"/>
                  </a:lnTo>
                  <a:lnTo>
                    <a:pt x="17" y="15"/>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35" name="Google Shape;835;p25"/>
            <p:cNvSpPr/>
            <p:nvPr/>
          </p:nvSpPr>
          <p:spPr>
            <a:xfrm>
              <a:off x="2956719" y="2401888"/>
              <a:ext cx="95250" cy="268288"/>
            </a:xfrm>
            <a:custGeom>
              <a:avLst/>
              <a:gdLst/>
              <a:ahLst/>
              <a:cxnLst/>
              <a:rect l="l" t="t" r="r" b="b"/>
              <a:pathLst>
                <a:path w="60" h="169" extrusionOk="0">
                  <a:moveTo>
                    <a:pt x="0" y="0"/>
                  </a:moveTo>
                  <a:lnTo>
                    <a:pt x="4" y="2"/>
                  </a:lnTo>
                  <a:lnTo>
                    <a:pt x="14" y="6"/>
                  </a:lnTo>
                  <a:lnTo>
                    <a:pt x="27" y="15"/>
                  </a:lnTo>
                  <a:lnTo>
                    <a:pt x="42" y="27"/>
                  </a:lnTo>
                  <a:lnTo>
                    <a:pt x="54" y="40"/>
                  </a:lnTo>
                  <a:lnTo>
                    <a:pt x="60" y="57"/>
                  </a:lnTo>
                  <a:lnTo>
                    <a:pt x="60" y="75"/>
                  </a:lnTo>
                  <a:lnTo>
                    <a:pt x="56" y="88"/>
                  </a:lnTo>
                  <a:lnTo>
                    <a:pt x="50" y="96"/>
                  </a:lnTo>
                  <a:lnTo>
                    <a:pt x="39" y="107"/>
                  </a:lnTo>
                  <a:lnTo>
                    <a:pt x="27" y="121"/>
                  </a:lnTo>
                  <a:lnTo>
                    <a:pt x="14" y="140"/>
                  </a:lnTo>
                  <a:lnTo>
                    <a:pt x="4" y="169"/>
                  </a:lnTo>
                  <a:lnTo>
                    <a:pt x="4" y="165"/>
                  </a:lnTo>
                  <a:lnTo>
                    <a:pt x="6" y="151"/>
                  </a:lnTo>
                  <a:lnTo>
                    <a:pt x="10" y="132"/>
                  </a:lnTo>
                  <a:lnTo>
                    <a:pt x="17" y="109"/>
                  </a:lnTo>
                  <a:lnTo>
                    <a:pt x="27" y="86"/>
                  </a:lnTo>
                  <a:lnTo>
                    <a:pt x="35" y="61"/>
                  </a:lnTo>
                  <a:lnTo>
                    <a:pt x="31" y="38"/>
                  </a:lnTo>
                  <a:lnTo>
                    <a:pt x="19" y="1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836" name="Google Shape;836;p25"/>
          <p:cNvSpPr txBox="1"/>
          <p:nvPr/>
        </p:nvSpPr>
        <p:spPr>
          <a:xfrm>
            <a:off x="4050925" y="1062025"/>
            <a:ext cx="7985400" cy="395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FFFFFF"/>
              </a:solidFill>
              <a:latin typeface="Allerta Stencil"/>
              <a:ea typeface="Allerta Stencil"/>
              <a:cs typeface="Allerta Stencil"/>
              <a:sym typeface="Allerta Stencil"/>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837" name="Google Shape;837;p25"/>
          <p:cNvPicPr preferRelativeResize="0"/>
          <p:nvPr/>
        </p:nvPicPr>
        <p:blipFill>
          <a:blip r:embed="rId3">
            <a:alphaModFix/>
          </a:blip>
          <a:stretch>
            <a:fillRect/>
          </a:stretch>
        </p:blipFill>
        <p:spPr>
          <a:xfrm>
            <a:off x="4764900" y="1873300"/>
            <a:ext cx="7117903" cy="46900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841"/>
        <p:cNvGrpSpPr/>
        <p:nvPr/>
      </p:nvGrpSpPr>
      <p:grpSpPr>
        <a:xfrm>
          <a:off x="0" y="0"/>
          <a:ext cx="0" cy="0"/>
          <a:chOff x="0" y="0"/>
          <a:chExt cx="0" cy="0"/>
        </a:xfrm>
      </p:grpSpPr>
      <p:sp>
        <p:nvSpPr>
          <p:cNvPr id="842" name="Google Shape;842;p26"/>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chemeClr val="lt1"/>
                </a:solidFill>
                <a:latin typeface="Calibri"/>
                <a:ea typeface="Calibri"/>
                <a:cs typeface="Calibri"/>
                <a:sym typeface="Calibri"/>
              </a:rPr>
              <a:t>Related IDs - Scripting Languages</a:t>
            </a:r>
            <a:endParaRPr>
              <a:solidFill>
                <a:schemeClr val="lt1"/>
              </a:solidFill>
            </a:endParaRPr>
          </a:p>
        </p:txBody>
      </p:sp>
      <p:grpSp>
        <p:nvGrpSpPr>
          <p:cNvPr id="843" name="Google Shape;843;p26"/>
          <p:cNvGrpSpPr/>
          <p:nvPr/>
        </p:nvGrpSpPr>
        <p:grpSpPr>
          <a:xfrm>
            <a:off x="1016793" y="1584325"/>
            <a:ext cx="2992438" cy="3216275"/>
            <a:chOff x="1016793" y="1584325"/>
            <a:chExt cx="2992438" cy="3216275"/>
          </a:xfrm>
        </p:grpSpPr>
        <p:grpSp>
          <p:nvGrpSpPr>
            <p:cNvPr id="844" name="Google Shape;844;p26"/>
            <p:cNvGrpSpPr/>
            <p:nvPr/>
          </p:nvGrpSpPr>
          <p:grpSpPr>
            <a:xfrm>
              <a:off x="1016793" y="1824355"/>
              <a:ext cx="1143000" cy="1855470"/>
              <a:chOff x="760412" y="2297430"/>
              <a:chExt cx="1143000" cy="1855470"/>
            </a:xfrm>
          </p:grpSpPr>
          <p:sp>
            <p:nvSpPr>
              <p:cNvPr id="845" name="Google Shape;845;p26"/>
              <p:cNvSpPr/>
              <p:nvPr/>
            </p:nvSpPr>
            <p:spPr>
              <a:xfrm>
                <a:off x="760412" y="2362200"/>
                <a:ext cx="1143000" cy="179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846" name="Google Shape;846;p26"/>
              <p:cNvGrpSpPr/>
              <p:nvPr/>
            </p:nvGrpSpPr>
            <p:grpSpPr>
              <a:xfrm>
                <a:off x="950802" y="2514600"/>
                <a:ext cx="762221" cy="1503991"/>
                <a:chOff x="912812" y="2514600"/>
                <a:chExt cx="762221" cy="1503991"/>
              </a:xfrm>
            </p:grpSpPr>
            <p:sp>
              <p:nvSpPr>
                <p:cNvPr id="847" name="Google Shape;847;p26"/>
                <p:cNvSpPr/>
                <p:nvPr/>
              </p:nvSpPr>
              <p:spPr>
                <a:xfrm>
                  <a:off x="912812" y="2514600"/>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8" name="Google Shape;848;p26"/>
                <p:cNvSpPr/>
                <p:nvPr/>
              </p:nvSpPr>
              <p:spPr>
                <a:xfrm>
                  <a:off x="986158" y="2600388"/>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9" name="Google Shape;849;p26"/>
                <p:cNvSpPr/>
                <p:nvPr/>
              </p:nvSpPr>
              <p:spPr>
                <a:xfrm>
                  <a:off x="1077614" y="2686176"/>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0" name="Google Shape;850;p26"/>
                <p:cNvSpPr/>
                <p:nvPr/>
              </p:nvSpPr>
              <p:spPr>
                <a:xfrm>
                  <a:off x="991505" y="2771964"/>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1" name="Google Shape;851;p26"/>
                <p:cNvSpPr/>
                <p:nvPr/>
              </p:nvSpPr>
              <p:spPr>
                <a:xfrm>
                  <a:off x="912812" y="2857752"/>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2" name="Google Shape;852;p26"/>
                <p:cNvSpPr/>
                <p:nvPr/>
              </p:nvSpPr>
              <p:spPr>
                <a:xfrm>
                  <a:off x="912812" y="2943540"/>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3" name="Google Shape;853;p26"/>
                <p:cNvSpPr/>
                <p:nvPr/>
              </p:nvSpPr>
              <p:spPr>
                <a:xfrm>
                  <a:off x="989233" y="3029328"/>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4" name="Google Shape;854;p26"/>
                <p:cNvSpPr/>
                <p:nvPr/>
              </p:nvSpPr>
              <p:spPr>
                <a:xfrm>
                  <a:off x="1075342" y="3115116"/>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5" name="Google Shape;855;p26"/>
                <p:cNvSpPr/>
                <p:nvPr/>
              </p:nvSpPr>
              <p:spPr>
                <a:xfrm>
                  <a:off x="1078980" y="3200904"/>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6" name="Google Shape;856;p26"/>
                <p:cNvSpPr/>
                <p:nvPr/>
              </p:nvSpPr>
              <p:spPr>
                <a:xfrm>
                  <a:off x="1078980" y="3286692"/>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7" name="Google Shape;857;p26"/>
                <p:cNvSpPr/>
                <p:nvPr/>
              </p:nvSpPr>
              <p:spPr>
                <a:xfrm>
                  <a:off x="1083080" y="3372480"/>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8" name="Google Shape;858;p26"/>
                <p:cNvSpPr/>
                <p:nvPr/>
              </p:nvSpPr>
              <p:spPr>
                <a:xfrm>
                  <a:off x="991505" y="345826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9" name="Google Shape;859;p26"/>
                <p:cNvSpPr/>
                <p:nvPr/>
              </p:nvSpPr>
              <p:spPr>
                <a:xfrm>
                  <a:off x="912812" y="3544056"/>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0" name="Google Shape;860;p26"/>
                <p:cNvSpPr/>
                <p:nvPr/>
              </p:nvSpPr>
              <p:spPr>
                <a:xfrm>
                  <a:off x="912812" y="3629844"/>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1" name="Google Shape;861;p26"/>
                <p:cNvSpPr/>
                <p:nvPr/>
              </p:nvSpPr>
              <p:spPr>
                <a:xfrm>
                  <a:off x="986158" y="3715632"/>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2" name="Google Shape;862;p26"/>
                <p:cNvSpPr/>
                <p:nvPr/>
              </p:nvSpPr>
              <p:spPr>
                <a:xfrm>
                  <a:off x="1077614" y="3801420"/>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3" name="Google Shape;863;p26"/>
                <p:cNvSpPr/>
                <p:nvPr/>
              </p:nvSpPr>
              <p:spPr>
                <a:xfrm>
                  <a:off x="991505" y="388720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4" name="Google Shape;864;p26"/>
                <p:cNvSpPr/>
                <p:nvPr/>
              </p:nvSpPr>
              <p:spPr>
                <a:xfrm>
                  <a:off x="912812" y="3972991"/>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865" name="Google Shape;865;p26"/>
              <p:cNvSpPr/>
              <p:nvPr/>
            </p:nvSpPr>
            <p:spPr>
              <a:xfrm>
                <a:off x="760412" y="2297430"/>
                <a:ext cx="1143000" cy="1332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866" name="Google Shape;866;p26"/>
            <p:cNvGrpSpPr/>
            <p:nvPr/>
          </p:nvGrpSpPr>
          <p:grpSpPr>
            <a:xfrm>
              <a:off x="2769393" y="1584325"/>
              <a:ext cx="1211263" cy="736600"/>
              <a:chOff x="1766888" y="1797050"/>
              <a:chExt cx="1211263" cy="736600"/>
            </a:xfrm>
          </p:grpSpPr>
          <p:sp>
            <p:nvSpPr>
              <p:cNvPr id="867" name="Google Shape;867;p26"/>
              <p:cNvSpPr/>
              <p:nvPr/>
            </p:nvSpPr>
            <p:spPr>
              <a:xfrm>
                <a:off x="2227263" y="1797050"/>
                <a:ext cx="296863" cy="736600"/>
              </a:xfrm>
              <a:custGeom>
                <a:avLst/>
                <a:gdLst/>
                <a:ahLst/>
                <a:cxnLst/>
                <a:rect l="l" t="t" r="r" b="b"/>
                <a:pathLst>
                  <a:path w="187" h="464" extrusionOk="0">
                    <a:moveTo>
                      <a:pt x="158" y="0"/>
                    </a:moveTo>
                    <a:lnTo>
                      <a:pt x="187" y="11"/>
                    </a:lnTo>
                    <a:lnTo>
                      <a:pt x="29" y="464"/>
                    </a:lnTo>
                    <a:lnTo>
                      <a:pt x="0" y="454"/>
                    </a:lnTo>
                    <a:lnTo>
                      <a:pt x="1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68" name="Google Shape;868;p26"/>
              <p:cNvSpPr/>
              <p:nvPr/>
            </p:nvSpPr>
            <p:spPr>
              <a:xfrm>
                <a:off x="1766888" y="1963738"/>
                <a:ext cx="403225" cy="404813"/>
              </a:xfrm>
              <a:custGeom>
                <a:avLst/>
                <a:gdLst/>
                <a:ahLst/>
                <a:cxnLst/>
                <a:rect l="l" t="t" r="r" b="b"/>
                <a:pathLst>
                  <a:path w="254" h="255" extrusionOk="0">
                    <a:moveTo>
                      <a:pt x="239" y="0"/>
                    </a:moveTo>
                    <a:lnTo>
                      <a:pt x="254" y="27"/>
                    </a:lnTo>
                    <a:lnTo>
                      <a:pt x="66" y="127"/>
                    </a:lnTo>
                    <a:lnTo>
                      <a:pt x="254" y="227"/>
                    </a:lnTo>
                    <a:lnTo>
                      <a:pt x="239" y="255"/>
                    </a:lnTo>
                    <a:lnTo>
                      <a:pt x="0" y="127"/>
                    </a:lnTo>
                    <a:lnTo>
                      <a:pt x="23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69" name="Google Shape;869;p26"/>
              <p:cNvSpPr/>
              <p:nvPr/>
            </p:nvSpPr>
            <p:spPr>
              <a:xfrm>
                <a:off x="2578101" y="1963738"/>
                <a:ext cx="400050" cy="404813"/>
              </a:xfrm>
              <a:custGeom>
                <a:avLst/>
                <a:gdLst/>
                <a:ahLst/>
                <a:cxnLst/>
                <a:rect l="l" t="t" r="r" b="b"/>
                <a:pathLst>
                  <a:path w="252" h="255" extrusionOk="0">
                    <a:moveTo>
                      <a:pt x="14" y="0"/>
                    </a:moveTo>
                    <a:lnTo>
                      <a:pt x="252" y="127"/>
                    </a:lnTo>
                    <a:lnTo>
                      <a:pt x="14" y="255"/>
                    </a:lnTo>
                    <a:lnTo>
                      <a:pt x="0" y="227"/>
                    </a:lnTo>
                    <a:lnTo>
                      <a:pt x="187" y="127"/>
                    </a:lnTo>
                    <a:lnTo>
                      <a:pt x="0" y="27"/>
                    </a:lnTo>
                    <a:lnTo>
                      <a:pt x="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870" name="Google Shape;870;p26"/>
            <p:cNvGrpSpPr/>
            <p:nvPr/>
          </p:nvGrpSpPr>
          <p:grpSpPr>
            <a:xfrm>
              <a:off x="1893094" y="3529013"/>
              <a:ext cx="2116138" cy="1271587"/>
              <a:chOff x="1893094" y="3529013"/>
              <a:chExt cx="2116138" cy="1271587"/>
            </a:xfrm>
          </p:grpSpPr>
          <p:sp>
            <p:nvSpPr>
              <p:cNvPr id="871" name="Google Shape;871;p26"/>
              <p:cNvSpPr/>
              <p:nvPr/>
            </p:nvSpPr>
            <p:spPr>
              <a:xfrm>
                <a:off x="1893094" y="3529013"/>
                <a:ext cx="2116138" cy="879475"/>
              </a:xfrm>
              <a:custGeom>
                <a:avLst/>
                <a:gdLst/>
                <a:ahLst/>
                <a:cxnLst/>
                <a:rect l="l" t="t" r="r" b="b"/>
                <a:pathLst>
                  <a:path w="1333" h="554" extrusionOk="0">
                    <a:moveTo>
                      <a:pt x="23" y="0"/>
                    </a:moveTo>
                    <a:lnTo>
                      <a:pt x="1310" y="0"/>
                    </a:lnTo>
                    <a:lnTo>
                      <a:pt x="1323" y="9"/>
                    </a:lnTo>
                    <a:lnTo>
                      <a:pt x="1329" y="15"/>
                    </a:lnTo>
                    <a:lnTo>
                      <a:pt x="1333" y="32"/>
                    </a:lnTo>
                    <a:lnTo>
                      <a:pt x="1333" y="523"/>
                    </a:lnTo>
                    <a:lnTo>
                      <a:pt x="1329" y="539"/>
                    </a:lnTo>
                    <a:lnTo>
                      <a:pt x="1323" y="546"/>
                    </a:lnTo>
                    <a:lnTo>
                      <a:pt x="1310" y="554"/>
                    </a:lnTo>
                    <a:lnTo>
                      <a:pt x="23" y="554"/>
                    </a:lnTo>
                    <a:lnTo>
                      <a:pt x="17" y="550"/>
                    </a:lnTo>
                    <a:lnTo>
                      <a:pt x="9" y="546"/>
                    </a:lnTo>
                    <a:lnTo>
                      <a:pt x="4" y="539"/>
                    </a:lnTo>
                    <a:lnTo>
                      <a:pt x="0" y="523"/>
                    </a:lnTo>
                    <a:lnTo>
                      <a:pt x="0" y="32"/>
                    </a:lnTo>
                    <a:lnTo>
                      <a:pt x="4" y="15"/>
                    </a:lnTo>
                    <a:lnTo>
                      <a:pt x="9" y="9"/>
                    </a:lnTo>
                    <a:lnTo>
                      <a:pt x="17" y="5"/>
                    </a:lnTo>
                    <a:lnTo>
                      <a:pt x="23"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2" name="Google Shape;872;p26"/>
              <p:cNvSpPr/>
              <p:nvPr/>
            </p:nvSpPr>
            <p:spPr>
              <a:xfrm>
                <a:off x="201850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7" y="56"/>
                    </a:lnTo>
                    <a:lnTo>
                      <a:pt x="0" y="50"/>
                    </a:lnTo>
                    <a:lnTo>
                      <a:pt x="0" y="6"/>
                    </a:lnTo>
                    <a:lnTo>
                      <a:pt x="5" y="4"/>
                    </a:lnTo>
                    <a:lnTo>
                      <a:pt x="7"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3" name="Google Shape;873;p26"/>
              <p:cNvSpPr/>
              <p:nvPr/>
            </p:nvSpPr>
            <p:spPr>
              <a:xfrm>
                <a:off x="224075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2" y="54"/>
                    </a:lnTo>
                    <a:lnTo>
                      <a:pt x="0" y="50"/>
                    </a:lnTo>
                    <a:lnTo>
                      <a:pt x="0" y="6"/>
                    </a:lnTo>
                    <a:lnTo>
                      <a:pt x="2" y="4"/>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4" name="Google Shape;874;p26"/>
              <p:cNvSpPr/>
              <p:nvPr/>
            </p:nvSpPr>
            <p:spPr>
              <a:xfrm>
                <a:off x="2463007" y="3579813"/>
                <a:ext cx="146050" cy="88900"/>
              </a:xfrm>
              <a:custGeom>
                <a:avLst/>
                <a:gdLst/>
                <a:ahLst/>
                <a:cxnLst/>
                <a:rect l="l" t="t" r="r" b="b"/>
                <a:pathLst>
                  <a:path w="92" h="56" extrusionOk="0">
                    <a:moveTo>
                      <a:pt x="10" y="0"/>
                    </a:moveTo>
                    <a:lnTo>
                      <a:pt x="81" y="0"/>
                    </a:lnTo>
                    <a:lnTo>
                      <a:pt x="86" y="2"/>
                    </a:lnTo>
                    <a:lnTo>
                      <a:pt x="90" y="6"/>
                    </a:lnTo>
                    <a:lnTo>
                      <a:pt x="92" y="10"/>
                    </a:lnTo>
                    <a:lnTo>
                      <a:pt x="92" y="46"/>
                    </a:lnTo>
                    <a:lnTo>
                      <a:pt x="88"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5" name="Google Shape;875;p26"/>
              <p:cNvSpPr/>
              <p:nvPr/>
            </p:nvSpPr>
            <p:spPr>
              <a:xfrm>
                <a:off x="2685257" y="3579813"/>
                <a:ext cx="141288" cy="88900"/>
              </a:xfrm>
              <a:custGeom>
                <a:avLst/>
                <a:gdLst/>
                <a:ahLst/>
                <a:cxnLst/>
                <a:rect l="l" t="t" r="r" b="b"/>
                <a:pathLst>
                  <a:path w="89" h="56" extrusionOk="0">
                    <a:moveTo>
                      <a:pt x="10" y="0"/>
                    </a:moveTo>
                    <a:lnTo>
                      <a:pt x="79" y="0"/>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6" name="Google Shape;876;p26"/>
              <p:cNvSpPr/>
              <p:nvPr/>
            </p:nvSpPr>
            <p:spPr>
              <a:xfrm>
                <a:off x="2907507" y="3579813"/>
                <a:ext cx="141288" cy="88900"/>
              </a:xfrm>
              <a:custGeom>
                <a:avLst/>
                <a:gdLst/>
                <a:ahLst/>
                <a:cxnLst/>
                <a:rect l="l" t="t" r="r" b="b"/>
                <a:pathLst>
                  <a:path w="89" h="56" extrusionOk="0">
                    <a:moveTo>
                      <a:pt x="8" y="0"/>
                    </a:moveTo>
                    <a:lnTo>
                      <a:pt x="79" y="0"/>
                    </a:lnTo>
                    <a:lnTo>
                      <a:pt x="87" y="4"/>
                    </a:lnTo>
                    <a:lnTo>
                      <a:pt x="89" y="6"/>
                    </a:lnTo>
                    <a:lnTo>
                      <a:pt x="89" y="50"/>
                    </a:lnTo>
                    <a:lnTo>
                      <a:pt x="87" y="54"/>
                    </a:lnTo>
                    <a:lnTo>
                      <a:pt x="83" y="56"/>
                    </a:lnTo>
                    <a:lnTo>
                      <a:pt x="6" y="56"/>
                    </a:lnTo>
                    <a:lnTo>
                      <a:pt x="2" y="54"/>
                    </a:lnTo>
                    <a:lnTo>
                      <a:pt x="0" y="50"/>
                    </a:lnTo>
                    <a:lnTo>
                      <a:pt x="0" y="6"/>
                    </a:lnTo>
                    <a:lnTo>
                      <a:pt x="2" y="4"/>
                    </a:lnTo>
                    <a:lnTo>
                      <a:pt x="6" y="2"/>
                    </a:lnTo>
                    <a:lnTo>
                      <a:pt x="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7" name="Google Shape;877;p26"/>
              <p:cNvSpPr/>
              <p:nvPr/>
            </p:nvSpPr>
            <p:spPr>
              <a:xfrm>
                <a:off x="3124994"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0" y="50"/>
                    </a:lnTo>
                    <a:lnTo>
                      <a:pt x="0" y="6"/>
                    </a:lnTo>
                    <a:lnTo>
                      <a:pt x="4" y="4"/>
                    </a:lnTo>
                    <a:lnTo>
                      <a:pt x="6"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8" name="Google Shape;878;p26"/>
              <p:cNvSpPr/>
              <p:nvPr/>
            </p:nvSpPr>
            <p:spPr>
              <a:xfrm>
                <a:off x="3347244" y="3579813"/>
                <a:ext cx="146050" cy="88900"/>
              </a:xfrm>
              <a:custGeom>
                <a:avLst/>
                <a:gdLst/>
                <a:ahLst/>
                <a:cxnLst/>
                <a:rect l="l" t="t" r="r" b="b"/>
                <a:pathLst>
                  <a:path w="92" h="56" extrusionOk="0">
                    <a:moveTo>
                      <a:pt x="10" y="0"/>
                    </a:moveTo>
                    <a:lnTo>
                      <a:pt x="81" y="0"/>
                    </a:lnTo>
                    <a:lnTo>
                      <a:pt x="90" y="4"/>
                    </a:lnTo>
                    <a:lnTo>
                      <a:pt x="92" y="6"/>
                    </a:lnTo>
                    <a:lnTo>
                      <a:pt x="92" y="50"/>
                    </a:lnTo>
                    <a:lnTo>
                      <a:pt x="90"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79" name="Google Shape;879;p26"/>
              <p:cNvSpPr/>
              <p:nvPr/>
            </p:nvSpPr>
            <p:spPr>
              <a:xfrm>
                <a:off x="3569494" y="3579813"/>
                <a:ext cx="146050" cy="88900"/>
              </a:xfrm>
              <a:custGeom>
                <a:avLst/>
                <a:gdLst/>
                <a:ahLst/>
                <a:cxnLst/>
                <a:rect l="l" t="t" r="r" b="b"/>
                <a:pathLst>
                  <a:path w="92" h="56" extrusionOk="0">
                    <a:moveTo>
                      <a:pt x="10" y="0"/>
                    </a:moveTo>
                    <a:lnTo>
                      <a:pt x="81" y="0"/>
                    </a:lnTo>
                    <a:lnTo>
                      <a:pt x="85" y="2"/>
                    </a:lnTo>
                    <a:lnTo>
                      <a:pt x="89" y="6"/>
                    </a:lnTo>
                    <a:lnTo>
                      <a:pt x="92" y="10"/>
                    </a:lnTo>
                    <a:lnTo>
                      <a:pt x="92" y="46"/>
                    </a:lnTo>
                    <a:lnTo>
                      <a:pt x="87" y="54"/>
                    </a:lnTo>
                    <a:lnTo>
                      <a:pt x="85"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0" name="Google Shape;880;p26"/>
              <p:cNvSpPr/>
              <p:nvPr/>
            </p:nvSpPr>
            <p:spPr>
              <a:xfrm>
                <a:off x="3791744" y="3579813"/>
                <a:ext cx="141288" cy="88900"/>
              </a:xfrm>
              <a:custGeom>
                <a:avLst/>
                <a:gdLst/>
                <a:ahLst/>
                <a:cxnLst/>
                <a:rect l="l" t="t" r="r" b="b"/>
                <a:pathLst>
                  <a:path w="89" h="56" extrusionOk="0">
                    <a:moveTo>
                      <a:pt x="10" y="0"/>
                    </a:moveTo>
                    <a:lnTo>
                      <a:pt x="81" y="0"/>
                    </a:lnTo>
                    <a:lnTo>
                      <a:pt x="83" y="2"/>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1" name="Google Shape;881;p26"/>
              <p:cNvSpPr/>
              <p:nvPr/>
            </p:nvSpPr>
            <p:spPr>
              <a:xfrm>
                <a:off x="2018507" y="3787775"/>
                <a:ext cx="146050" cy="139700"/>
              </a:xfrm>
              <a:custGeom>
                <a:avLst/>
                <a:gdLst/>
                <a:ahLst/>
                <a:cxnLst/>
                <a:rect l="l" t="t" r="r" b="b"/>
                <a:pathLst>
                  <a:path w="92" h="88" extrusionOk="0">
                    <a:moveTo>
                      <a:pt x="7" y="0"/>
                    </a:moveTo>
                    <a:lnTo>
                      <a:pt x="86" y="0"/>
                    </a:lnTo>
                    <a:lnTo>
                      <a:pt x="90" y="2"/>
                    </a:lnTo>
                    <a:lnTo>
                      <a:pt x="92" y="7"/>
                    </a:lnTo>
                    <a:lnTo>
                      <a:pt x="92" y="82"/>
                    </a:lnTo>
                    <a:lnTo>
                      <a:pt x="90" y="86"/>
                    </a:lnTo>
                    <a:lnTo>
                      <a:pt x="86" y="88"/>
                    </a:lnTo>
                    <a:lnTo>
                      <a:pt x="7" y="88"/>
                    </a:lnTo>
                    <a:lnTo>
                      <a:pt x="0" y="82"/>
                    </a:lnTo>
                    <a:lnTo>
                      <a:pt x="0" y="7"/>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2" name="Google Shape;882;p26"/>
              <p:cNvSpPr/>
              <p:nvPr/>
            </p:nvSpPr>
            <p:spPr>
              <a:xfrm>
                <a:off x="2240757"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3" name="Google Shape;883;p26"/>
              <p:cNvSpPr/>
              <p:nvPr/>
            </p:nvSpPr>
            <p:spPr>
              <a:xfrm>
                <a:off x="2463007" y="3787775"/>
                <a:ext cx="146050" cy="139700"/>
              </a:xfrm>
              <a:custGeom>
                <a:avLst/>
                <a:gdLst/>
                <a:ahLst/>
                <a:cxnLst/>
                <a:rect l="l" t="t" r="r" b="b"/>
                <a:pathLst>
                  <a:path w="92" h="88" extrusionOk="0">
                    <a:moveTo>
                      <a:pt x="6" y="0"/>
                    </a:moveTo>
                    <a:lnTo>
                      <a:pt x="86" y="0"/>
                    </a:lnTo>
                    <a:lnTo>
                      <a:pt x="88" y="2"/>
                    </a:lnTo>
                    <a:lnTo>
                      <a:pt x="92" y="11"/>
                    </a:lnTo>
                    <a:lnTo>
                      <a:pt x="92" y="78"/>
                    </a:lnTo>
                    <a:lnTo>
                      <a:pt x="88"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4" name="Google Shape;884;p26"/>
              <p:cNvSpPr/>
              <p:nvPr/>
            </p:nvSpPr>
            <p:spPr>
              <a:xfrm>
                <a:off x="268525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5" name="Google Shape;885;p26"/>
              <p:cNvSpPr/>
              <p:nvPr/>
            </p:nvSpPr>
            <p:spPr>
              <a:xfrm>
                <a:off x="290750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6" name="Google Shape;886;p26"/>
              <p:cNvSpPr/>
              <p:nvPr/>
            </p:nvSpPr>
            <p:spPr>
              <a:xfrm>
                <a:off x="312499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0" y="82"/>
                    </a:lnTo>
                    <a:lnTo>
                      <a:pt x="0" y="7"/>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7" name="Google Shape;887;p26"/>
              <p:cNvSpPr/>
              <p:nvPr/>
            </p:nvSpPr>
            <p:spPr>
              <a:xfrm>
                <a:off x="334724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8" name="Google Shape;888;p26"/>
              <p:cNvSpPr/>
              <p:nvPr/>
            </p:nvSpPr>
            <p:spPr>
              <a:xfrm>
                <a:off x="3569494" y="3787775"/>
                <a:ext cx="146050" cy="139700"/>
              </a:xfrm>
              <a:custGeom>
                <a:avLst/>
                <a:gdLst/>
                <a:ahLst/>
                <a:cxnLst/>
                <a:rect l="l" t="t" r="r" b="b"/>
                <a:pathLst>
                  <a:path w="92" h="88" extrusionOk="0">
                    <a:moveTo>
                      <a:pt x="6" y="0"/>
                    </a:moveTo>
                    <a:lnTo>
                      <a:pt x="85" y="0"/>
                    </a:lnTo>
                    <a:lnTo>
                      <a:pt x="87" y="2"/>
                    </a:lnTo>
                    <a:lnTo>
                      <a:pt x="92" y="11"/>
                    </a:lnTo>
                    <a:lnTo>
                      <a:pt x="92" y="78"/>
                    </a:lnTo>
                    <a:lnTo>
                      <a:pt x="87" y="86"/>
                    </a:lnTo>
                    <a:lnTo>
                      <a:pt x="85"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89" name="Google Shape;889;p26"/>
              <p:cNvSpPr/>
              <p:nvPr/>
            </p:nvSpPr>
            <p:spPr>
              <a:xfrm>
                <a:off x="3791744"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90" name="Google Shape;890;p26"/>
              <p:cNvSpPr/>
              <p:nvPr/>
            </p:nvSpPr>
            <p:spPr>
              <a:xfrm>
                <a:off x="2018507" y="3997325"/>
                <a:ext cx="146050" cy="139700"/>
              </a:xfrm>
              <a:custGeom>
                <a:avLst/>
                <a:gdLst/>
                <a:ahLst/>
                <a:cxnLst/>
                <a:rect l="l" t="t" r="r" b="b"/>
                <a:pathLst>
                  <a:path w="92" h="88" extrusionOk="0">
                    <a:moveTo>
                      <a:pt x="7" y="0"/>
                    </a:moveTo>
                    <a:lnTo>
                      <a:pt x="86" y="0"/>
                    </a:lnTo>
                    <a:lnTo>
                      <a:pt x="90" y="2"/>
                    </a:lnTo>
                    <a:lnTo>
                      <a:pt x="92" y="6"/>
                    </a:lnTo>
                    <a:lnTo>
                      <a:pt x="92" y="81"/>
                    </a:lnTo>
                    <a:lnTo>
                      <a:pt x="90" y="86"/>
                    </a:lnTo>
                    <a:lnTo>
                      <a:pt x="86" y="88"/>
                    </a:lnTo>
                    <a:lnTo>
                      <a:pt x="7" y="88"/>
                    </a:lnTo>
                    <a:lnTo>
                      <a:pt x="0" y="81"/>
                    </a:lnTo>
                    <a:lnTo>
                      <a:pt x="0" y="6"/>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91" name="Google Shape;891;p26"/>
              <p:cNvSpPr/>
              <p:nvPr/>
            </p:nvSpPr>
            <p:spPr>
              <a:xfrm>
                <a:off x="2240757"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92" name="Google Shape;892;p26"/>
              <p:cNvSpPr/>
              <p:nvPr/>
            </p:nvSpPr>
            <p:spPr>
              <a:xfrm>
                <a:off x="2463007" y="3997325"/>
                <a:ext cx="146050" cy="139700"/>
              </a:xfrm>
              <a:custGeom>
                <a:avLst/>
                <a:gdLst/>
                <a:ahLst/>
                <a:cxnLst/>
                <a:rect l="l" t="t" r="r" b="b"/>
                <a:pathLst>
                  <a:path w="92" h="88" extrusionOk="0">
                    <a:moveTo>
                      <a:pt x="6" y="0"/>
                    </a:moveTo>
                    <a:lnTo>
                      <a:pt x="86" y="0"/>
                    </a:lnTo>
                    <a:lnTo>
                      <a:pt x="88" y="2"/>
                    </a:lnTo>
                    <a:lnTo>
                      <a:pt x="92" y="10"/>
                    </a:lnTo>
                    <a:lnTo>
                      <a:pt x="92" y="77"/>
                    </a:lnTo>
                    <a:lnTo>
                      <a:pt x="88"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93" name="Google Shape;893;p26"/>
              <p:cNvSpPr/>
              <p:nvPr/>
            </p:nvSpPr>
            <p:spPr>
              <a:xfrm>
                <a:off x="2316957" y="4222750"/>
                <a:ext cx="1398588" cy="139700"/>
              </a:xfrm>
              <a:custGeom>
                <a:avLst/>
                <a:gdLst/>
                <a:ahLst/>
                <a:cxnLst/>
                <a:rect l="l" t="t" r="r" b="b"/>
                <a:pathLst>
                  <a:path w="881" h="88" extrusionOk="0">
                    <a:moveTo>
                      <a:pt x="6" y="0"/>
                    </a:moveTo>
                    <a:lnTo>
                      <a:pt x="874" y="0"/>
                    </a:lnTo>
                    <a:lnTo>
                      <a:pt x="876" y="2"/>
                    </a:lnTo>
                    <a:lnTo>
                      <a:pt x="881" y="11"/>
                    </a:lnTo>
                    <a:lnTo>
                      <a:pt x="881" y="77"/>
                    </a:lnTo>
                    <a:lnTo>
                      <a:pt x="878" y="82"/>
                    </a:lnTo>
                    <a:lnTo>
                      <a:pt x="876" y="84"/>
                    </a:lnTo>
                    <a:lnTo>
                      <a:pt x="874" y="88"/>
                    </a:lnTo>
                    <a:lnTo>
                      <a:pt x="6" y="88"/>
                    </a:lnTo>
                    <a:lnTo>
                      <a:pt x="0" y="82"/>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94" name="Google Shape;894;p26"/>
              <p:cNvSpPr/>
              <p:nvPr/>
            </p:nvSpPr>
            <p:spPr>
              <a:xfrm>
                <a:off x="268525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95" name="Google Shape;895;p26"/>
              <p:cNvSpPr/>
              <p:nvPr/>
            </p:nvSpPr>
            <p:spPr>
              <a:xfrm>
                <a:off x="290750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96" name="Google Shape;896;p26"/>
              <p:cNvSpPr/>
              <p:nvPr/>
            </p:nvSpPr>
            <p:spPr>
              <a:xfrm>
                <a:off x="312499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0" y="81"/>
                    </a:lnTo>
                    <a:lnTo>
                      <a:pt x="0" y="6"/>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97" name="Google Shape;897;p26"/>
              <p:cNvSpPr/>
              <p:nvPr/>
            </p:nvSpPr>
            <p:spPr>
              <a:xfrm>
                <a:off x="334724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98" name="Google Shape;898;p26"/>
              <p:cNvSpPr/>
              <p:nvPr/>
            </p:nvSpPr>
            <p:spPr>
              <a:xfrm>
                <a:off x="3569494" y="3997325"/>
                <a:ext cx="146050" cy="139700"/>
              </a:xfrm>
              <a:custGeom>
                <a:avLst/>
                <a:gdLst/>
                <a:ahLst/>
                <a:cxnLst/>
                <a:rect l="l" t="t" r="r" b="b"/>
                <a:pathLst>
                  <a:path w="92" h="88" extrusionOk="0">
                    <a:moveTo>
                      <a:pt x="6" y="0"/>
                    </a:moveTo>
                    <a:lnTo>
                      <a:pt x="85" y="0"/>
                    </a:lnTo>
                    <a:lnTo>
                      <a:pt x="87" y="2"/>
                    </a:lnTo>
                    <a:lnTo>
                      <a:pt x="92" y="10"/>
                    </a:lnTo>
                    <a:lnTo>
                      <a:pt x="92" y="77"/>
                    </a:lnTo>
                    <a:lnTo>
                      <a:pt x="87" y="86"/>
                    </a:lnTo>
                    <a:lnTo>
                      <a:pt x="85"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99" name="Google Shape;899;p26"/>
              <p:cNvSpPr/>
              <p:nvPr/>
            </p:nvSpPr>
            <p:spPr>
              <a:xfrm>
                <a:off x="3791744"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00" name="Google Shape;900;p26"/>
              <p:cNvSpPr/>
              <p:nvPr/>
            </p:nvSpPr>
            <p:spPr>
              <a:xfrm>
                <a:off x="2124869" y="3741738"/>
                <a:ext cx="630238" cy="105410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01" name="Google Shape;901;p26"/>
              <p:cNvSpPr/>
              <p:nvPr/>
            </p:nvSpPr>
            <p:spPr>
              <a:xfrm>
                <a:off x="3124994" y="3698875"/>
                <a:ext cx="633413" cy="1101725"/>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902" name="Google Shape;902;p26"/>
            <p:cNvSpPr/>
            <p:nvPr/>
          </p:nvSpPr>
          <p:spPr>
            <a:xfrm>
              <a:off x="2594769" y="2709863"/>
              <a:ext cx="762000" cy="517525"/>
            </a:xfrm>
            <a:custGeom>
              <a:avLst/>
              <a:gdLst/>
              <a:ahLst/>
              <a:cxnLst/>
              <a:rect l="l" t="t" r="r" b="b"/>
              <a:pathLst>
                <a:path w="480" h="326" extrusionOk="0">
                  <a:moveTo>
                    <a:pt x="420" y="57"/>
                  </a:moveTo>
                  <a:lnTo>
                    <a:pt x="411" y="59"/>
                  </a:lnTo>
                  <a:lnTo>
                    <a:pt x="405" y="61"/>
                  </a:lnTo>
                  <a:lnTo>
                    <a:pt x="399" y="67"/>
                  </a:lnTo>
                  <a:lnTo>
                    <a:pt x="395" y="80"/>
                  </a:lnTo>
                  <a:lnTo>
                    <a:pt x="395" y="86"/>
                  </a:lnTo>
                  <a:lnTo>
                    <a:pt x="399" y="99"/>
                  </a:lnTo>
                  <a:lnTo>
                    <a:pt x="405" y="105"/>
                  </a:lnTo>
                  <a:lnTo>
                    <a:pt x="411" y="107"/>
                  </a:lnTo>
                  <a:lnTo>
                    <a:pt x="420" y="109"/>
                  </a:lnTo>
                  <a:lnTo>
                    <a:pt x="428" y="107"/>
                  </a:lnTo>
                  <a:lnTo>
                    <a:pt x="441" y="99"/>
                  </a:lnTo>
                  <a:lnTo>
                    <a:pt x="445" y="82"/>
                  </a:lnTo>
                  <a:lnTo>
                    <a:pt x="443" y="74"/>
                  </a:lnTo>
                  <a:lnTo>
                    <a:pt x="441" y="67"/>
                  </a:lnTo>
                  <a:lnTo>
                    <a:pt x="434" y="61"/>
                  </a:lnTo>
                  <a:lnTo>
                    <a:pt x="428" y="59"/>
                  </a:lnTo>
                  <a:lnTo>
                    <a:pt x="420" y="57"/>
                  </a:lnTo>
                  <a:close/>
                  <a:moveTo>
                    <a:pt x="0" y="0"/>
                  </a:moveTo>
                  <a:lnTo>
                    <a:pt x="395" y="0"/>
                  </a:lnTo>
                  <a:lnTo>
                    <a:pt x="395" y="28"/>
                  </a:lnTo>
                  <a:lnTo>
                    <a:pt x="401" y="23"/>
                  </a:lnTo>
                  <a:lnTo>
                    <a:pt x="409" y="21"/>
                  </a:lnTo>
                  <a:lnTo>
                    <a:pt x="420" y="21"/>
                  </a:lnTo>
                  <a:lnTo>
                    <a:pt x="443" y="26"/>
                  </a:lnTo>
                  <a:lnTo>
                    <a:pt x="461" y="38"/>
                  </a:lnTo>
                  <a:lnTo>
                    <a:pt x="476" y="59"/>
                  </a:lnTo>
                  <a:lnTo>
                    <a:pt x="480" y="82"/>
                  </a:lnTo>
                  <a:lnTo>
                    <a:pt x="476" y="105"/>
                  </a:lnTo>
                  <a:lnTo>
                    <a:pt x="461" y="124"/>
                  </a:lnTo>
                  <a:lnTo>
                    <a:pt x="443" y="138"/>
                  </a:lnTo>
                  <a:lnTo>
                    <a:pt x="420" y="143"/>
                  </a:lnTo>
                  <a:lnTo>
                    <a:pt x="411" y="143"/>
                  </a:lnTo>
                  <a:lnTo>
                    <a:pt x="395" y="138"/>
                  </a:lnTo>
                  <a:lnTo>
                    <a:pt x="388" y="134"/>
                  </a:lnTo>
                  <a:lnTo>
                    <a:pt x="374" y="174"/>
                  </a:lnTo>
                  <a:lnTo>
                    <a:pt x="351" y="209"/>
                  </a:lnTo>
                  <a:lnTo>
                    <a:pt x="324" y="239"/>
                  </a:lnTo>
                  <a:lnTo>
                    <a:pt x="288" y="264"/>
                  </a:lnTo>
                  <a:lnTo>
                    <a:pt x="249" y="278"/>
                  </a:lnTo>
                  <a:lnTo>
                    <a:pt x="357" y="278"/>
                  </a:lnTo>
                  <a:lnTo>
                    <a:pt x="363" y="285"/>
                  </a:lnTo>
                  <a:lnTo>
                    <a:pt x="366" y="291"/>
                  </a:lnTo>
                  <a:lnTo>
                    <a:pt x="363" y="297"/>
                  </a:lnTo>
                  <a:lnTo>
                    <a:pt x="361" y="301"/>
                  </a:lnTo>
                  <a:lnTo>
                    <a:pt x="357" y="303"/>
                  </a:lnTo>
                  <a:lnTo>
                    <a:pt x="351" y="305"/>
                  </a:lnTo>
                  <a:lnTo>
                    <a:pt x="315" y="305"/>
                  </a:lnTo>
                  <a:lnTo>
                    <a:pt x="320" y="310"/>
                  </a:lnTo>
                  <a:lnTo>
                    <a:pt x="320" y="314"/>
                  </a:lnTo>
                  <a:lnTo>
                    <a:pt x="315" y="322"/>
                  </a:lnTo>
                  <a:lnTo>
                    <a:pt x="307" y="326"/>
                  </a:lnTo>
                  <a:lnTo>
                    <a:pt x="88" y="326"/>
                  </a:lnTo>
                  <a:lnTo>
                    <a:pt x="80" y="322"/>
                  </a:lnTo>
                  <a:lnTo>
                    <a:pt x="76" y="314"/>
                  </a:lnTo>
                  <a:lnTo>
                    <a:pt x="76" y="310"/>
                  </a:lnTo>
                  <a:lnTo>
                    <a:pt x="80" y="305"/>
                  </a:lnTo>
                  <a:lnTo>
                    <a:pt x="44" y="305"/>
                  </a:lnTo>
                  <a:lnTo>
                    <a:pt x="38" y="303"/>
                  </a:lnTo>
                  <a:lnTo>
                    <a:pt x="34" y="301"/>
                  </a:lnTo>
                  <a:lnTo>
                    <a:pt x="32" y="297"/>
                  </a:lnTo>
                  <a:lnTo>
                    <a:pt x="30" y="291"/>
                  </a:lnTo>
                  <a:lnTo>
                    <a:pt x="32" y="285"/>
                  </a:lnTo>
                  <a:lnTo>
                    <a:pt x="38" y="278"/>
                  </a:lnTo>
                  <a:lnTo>
                    <a:pt x="146" y="278"/>
                  </a:lnTo>
                  <a:lnTo>
                    <a:pt x="107" y="262"/>
                  </a:lnTo>
                  <a:lnTo>
                    <a:pt x="71" y="239"/>
                  </a:lnTo>
                  <a:lnTo>
                    <a:pt x="42" y="209"/>
                  </a:lnTo>
                  <a:lnTo>
                    <a:pt x="19" y="172"/>
                  </a:lnTo>
                  <a:lnTo>
                    <a:pt x="5" y="132"/>
                  </a:lnTo>
                  <a:lnTo>
                    <a:pt x="0" y="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03" name="Google Shape;903;p26"/>
            <p:cNvSpPr/>
            <p:nvPr/>
          </p:nvSpPr>
          <p:spPr>
            <a:xfrm>
              <a:off x="2820194" y="2401888"/>
              <a:ext cx="96838" cy="268288"/>
            </a:xfrm>
            <a:custGeom>
              <a:avLst/>
              <a:gdLst/>
              <a:ahLst/>
              <a:cxnLst/>
              <a:rect l="l" t="t" r="r" b="b"/>
              <a:pathLst>
                <a:path w="61" h="169" extrusionOk="0">
                  <a:moveTo>
                    <a:pt x="0" y="0"/>
                  </a:moveTo>
                  <a:lnTo>
                    <a:pt x="4" y="2"/>
                  </a:lnTo>
                  <a:lnTo>
                    <a:pt x="15" y="6"/>
                  </a:lnTo>
                  <a:lnTo>
                    <a:pt x="27" y="15"/>
                  </a:lnTo>
                  <a:lnTo>
                    <a:pt x="42" y="27"/>
                  </a:lnTo>
                  <a:lnTo>
                    <a:pt x="55" y="40"/>
                  </a:lnTo>
                  <a:lnTo>
                    <a:pt x="61" y="57"/>
                  </a:lnTo>
                  <a:lnTo>
                    <a:pt x="61" y="75"/>
                  </a:lnTo>
                  <a:lnTo>
                    <a:pt x="57" y="88"/>
                  </a:lnTo>
                  <a:lnTo>
                    <a:pt x="50" y="96"/>
                  </a:lnTo>
                  <a:lnTo>
                    <a:pt x="40" y="107"/>
                  </a:lnTo>
                  <a:lnTo>
                    <a:pt x="27" y="121"/>
                  </a:lnTo>
                  <a:lnTo>
                    <a:pt x="17" y="140"/>
                  </a:lnTo>
                  <a:lnTo>
                    <a:pt x="7" y="169"/>
                  </a:lnTo>
                  <a:lnTo>
                    <a:pt x="7" y="165"/>
                  </a:lnTo>
                  <a:lnTo>
                    <a:pt x="9" y="151"/>
                  </a:lnTo>
                  <a:lnTo>
                    <a:pt x="11" y="132"/>
                  </a:lnTo>
                  <a:lnTo>
                    <a:pt x="17" y="109"/>
                  </a:lnTo>
                  <a:lnTo>
                    <a:pt x="27" y="86"/>
                  </a:lnTo>
                  <a:lnTo>
                    <a:pt x="36" y="65"/>
                  </a:lnTo>
                  <a:lnTo>
                    <a:pt x="36" y="46"/>
                  </a:lnTo>
                  <a:lnTo>
                    <a:pt x="30" y="29"/>
                  </a:lnTo>
                  <a:lnTo>
                    <a:pt x="17" y="15"/>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04" name="Google Shape;904;p26"/>
            <p:cNvSpPr/>
            <p:nvPr/>
          </p:nvSpPr>
          <p:spPr>
            <a:xfrm>
              <a:off x="2956719" y="2401888"/>
              <a:ext cx="95250" cy="268288"/>
            </a:xfrm>
            <a:custGeom>
              <a:avLst/>
              <a:gdLst/>
              <a:ahLst/>
              <a:cxnLst/>
              <a:rect l="l" t="t" r="r" b="b"/>
              <a:pathLst>
                <a:path w="60" h="169" extrusionOk="0">
                  <a:moveTo>
                    <a:pt x="0" y="0"/>
                  </a:moveTo>
                  <a:lnTo>
                    <a:pt x="4" y="2"/>
                  </a:lnTo>
                  <a:lnTo>
                    <a:pt x="14" y="6"/>
                  </a:lnTo>
                  <a:lnTo>
                    <a:pt x="27" y="15"/>
                  </a:lnTo>
                  <a:lnTo>
                    <a:pt x="42" y="27"/>
                  </a:lnTo>
                  <a:lnTo>
                    <a:pt x="54" y="40"/>
                  </a:lnTo>
                  <a:lnTo>
                    <a:pt x="60" y="57"/>
                  </a:lnTo>
                  <a:lnTo>
                    <a:pt x="60" y="75"/>
                  </a:lnTo>
                  <a:lnTo>
                    <a:pt x="56" y="88"/>
                  </a:lnTo>
                  <a:lnTo>
                    <a:pt x="50" y="96"/>
                  </a:lnTo>
                  <a:lnTo>
                    <a:pt x="39" y="107"/>
                  </a:lnTo>
                  <a:lnTo>
                    <a:pt x="27" y="121"/>
                  </a:lnTo>
                  <a:lnTo>
                    <a:pt x="14" y="140"/>
                  </a:lnTo>
                  <a:lnTo>
                    <a:pt x="4" y="169"/>
                  </a:lnTo>
                  <a:lnTo>
                    <a:pt x="4" y="165"/>
                  </a:lnTo>
                  <a:lnTo>
                    <a:pt x="6" y="151"/>
                  </a:lnTo>
                  <a:lnTo>
                    <a:pt x="10" y="132"/>
                  </a:lnTo>
                  <a:lnTo>
                    <a:pt x="17" y="109"/>
                  </a:lnTo>
                  <a:lnTo>
                    <a:pt x="27" y="86"/>
                  </a:lnTo>
                  <a:lnTo>
                    <a:pt x="35" y="61"/>
                  </a:lnTo>
                  <a:lnTo>
                    <a:pt x="31" y="38"/>
                  </a:lnTo>
                  <a:lnTo>
                    <a:pt x="19" y="1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905" name="Google Shape;905;p26"/>
          <p:cNvSpPr txBox="1"/>
          <p:nvPr/>
        </p:nvSpPr>
        <p:spPr>
          <a:xfrm>
            <a:off x="4050925" y="1062025"/>
            <a:ext cx="7985400" cy="395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FFFFFF"/>
              </a:solidFill>
              <a:latin typeface="Allerta Stencil"/>
              <a:ea typeface="Allerta Stencil"/>
              <a:cs typeface="Allerta Stencil"/>
              <a:sym typeface="Allerta Stencil"/>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906" name="Google Shape;906;p26"/>
          <p:cNvPicPr preferRelativeResize="0"/>
          <p:nvPr/>
        </p:nvPicPr>
        <p:blipFill>
          <a:blip r:embed="rId3">
            <a:alphaModFix/>
          </a:blip>
          <a:stretch>
            <a:fillRect/>
          </a:stretch>
        </p:blipFill>
        <p:spPr>
          <a:xfrm>
            <a:off x="5057675" y="2022175"/>
            <a:ext cx="6772475" cy="422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910"/>
        <p:cNvGrpSpPr/>
        <p:nvPr/>
      </p:nvGrpSpPr>
      <p:grpSpPr>
        <a:xfrm>
          <a:off x="0" y="0"/>
          <a:ext cx="0" cy="0"/>
          <a:chOff x="0" y="0"/>
          <a:chExt cx="0" cy="0"/>
        </a:xfrm>
      </p:grpSpPr>
      <p:sp>
        <p:nvSpPr>
          <p:cNvPr id="911" name="Google Shape;911;p27"/>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chemeClr val="lt1"/>
                </a:solidFill>
                <a:latin typeface="Calibri"/>
                <a:ea typeface="Calibri"/>
                <a:cs typeface="Calibri"/>
                <a:sym typeface="Calibri"/>
              </a:rPr>
              <a:t>Related IDs - Web Development</a:t>
            </a:r>
            <a:endParaRPr>
              <a:solidFill>
                <a:schemeClr val="lt1"/>
              </a:solidFill>
            </a:endParaRPr>
          </a:p>
        </p:txBody>
      </p:sp>
      <p:grpSp>
        <p:nvGrpSpPr>
          <p:cNvPr id="912" name="Google Shape;912;p27"/>
          <p:cNvGrpSpPr/>
          <p:nvPr/>
        </p:nvGrpSpPr>
        <p:grpSpPr>
          <a:xfrm>
            <a:off x="1016793" y="1584325"/>
            <a:ext cx="2992438" cy="3216275"/>
            <a:chOff x="1016793" y="1584325"/>
            <a:chExt cx="2992438" cy="3216275"/>
          </a:xfrm>
        </p:grpSpPr>
        <p:grpSp>
          <p:nvGrpSpPr>
            <p:cNvPr id="913" name="Google Shape;913;p27"/>
            <p:cNvGrpSpPr/>
            <p:nvPr/>
          </p:nvGrpSpPr>
          <p:grpSpPr>
            <a:xfrm>
              <a:off x="1016793" y="1824355"/>
              <a:ext cx="1143000" cy="1855470"/>
              <a:chOff x="760412" y="2297430"/>
              <a:chExt cx="1143000" cy="1855470"/>
            </a:xfrm>
          </p:grpSpPr>
          <p:sp>
            <p:nvSpPr>
              <p:cNvPr id="914" name="Google Shape;914;p27"/>
              <p:cNvSpPr/>
              <p:nvPr/>
            </p:nvSpPr>
            <p:spPr>
              <a:xfrm>
                <a:off x="760412" y="2362200"/>
                <a:ext cx="1143000" cy="179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915" name="Google Shape;915;p27"/>
              <p:cNvGrpSpPr/>
              <p:nvPr/>
            </p:nvGrpSpPr>
            <p:grpSpPr>
              <a:xfrm>
                <a:off x="950802" y="2514600"/>
                <a:ext cx="762221" cy="1503991"/>
                <a:chOff x="912812" y="2514600"/>
                <a:chExt cx="762221" cy="1503991"/>
              </a:xfrm>
            </p:grpSpPr>
            <p:sp>
              <p:nvSpPr>
                <p:cNvPr id="916" name="Google Shape;916;p27"/>
                <p:cNvSpPr/>
                <p:nvPr/>
              </p:nvSpPr>
              <p:spPr>
                <a:xfrm>
                  <a:off x="912812" y="2514600"/>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17" name="Google Shape;917;p27"/>
                <p:cNvSpPr/>
                <p:nvPr/>
              </p:nvSpPr>
              <p:spPr>
                <a:xfrm>
                  <a:off x="986158" y="2600388"/>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18" name="Google Shape;918;p27"/>
                <p:cNvSpPr/>
                <p:nvPr/>
              </p:nvSpPr>
              <p:spPr>
                <a:xfrm>
                  <a:off x="1077614" y="2686176"/>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19" name="Google Shape;919;p27"/>
                <p:cNvSpPr/>
                <p:nvPr/>
              </p:nvSpPr>
              <p:spPr>
                <a:xfrm>
                  <a:off x="991505" y="2771964"/>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0" name="Google Shape;920;p27"/>
                <p:cNvSpPr/>
                <p:nvPr/>
              </p:nvSpPr>
              <p:spPr>
                <a:xfrm>
                  <a:off x="912812" y="2857752"/>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1" name="Google Shape;921;p27"/>
                <p:cNvSpPr/>
                <p:nvPr/>
              </p:nvSpPr>
              <p:spPr>
                <a:xfrm>
                  <a:off x="912812" y="2943540"/>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2" name="Google Shape;922;p27"/>
                <p:cNvSpPr/>
                <p:nvPr/>
              </p:nvSpPr>
              <p:spPr>
                <a:xfrm>
                  <a:off x="989233" y="3029328"/>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3" name="Google Shape;923;p27"/>
                <p:cNvSpPr/>
                <p:nvPr/>
              </p:nvSpPr>
              <p:spPr>
                <a:xfrm>
                  <a:off x="1075342" y="3115116"/>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4" name="Google Shape;924;p27"/>
                <p:cNvSpPr/>
                <p:nvPr/>
              </p:nvSpPr>
              <p:spPr>
                <a:xfrm>
                  <a:off x="1078980" y="3200904"/>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5" name="Google Shape;925;p27"/>
                <p:cNvSpPr/>
                <p:nvPr/>
              </p:nvSpPr>
              <p:spPr>
                <a:xfrm>
                  <a:off x="1078980" y="3286692"/>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6" name="Google Shape;926;p27"/>
                <p:cNvSpPr/>
                <p:nvPr/>
              </p:nvSpPr>
              <p:spPr>
                <a:xfrm>
                  <a:off x="1083080" y="3372480"/>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7" name="Google Shape;927;p27"/>
                <p:cNvSpPr/>
                <p:nvPr/>
              </p:nvSpPr>
              <p:spPr>
                <a:xfrm>
                  <a:off x="991505" y="345826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8" name="Google Shape;928;p27"/>
                <p:cNvSpPr/>
                <p:nvPr/>
              </p:nvSpPr>
              <p:spPr>
                <a:xfrm>
                  <a:off x="912812" y="3544056"/>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9" name="Google Shape;929;p27"/>
                <p:cNvSpPr/>
                <p:nvPr/>
              </p:nvSpPr>
              <p:spPr>
                <a:xfrm>
                  <a:off x="912812" y="3629844"/>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30" name="Google Shape;930;p27"/>
                <p:cNvSpPr/>
                <p:nvPr/>
              </p:nvSpPr>
              <p:spPr>
                <a:xfrm>
                  <a:off x="986158" y="3715632"/>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31" name="Google Shape;931;p27"/>
                <p:cNvSpPr/>
                <p:nvPr/>
              </p:nvSpPr>
              <p:spPr>
                <a:xfrm>
                  <a:off x="1077614" y="3801420"/>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32" name="Google Shape;932;p27"/>
                <p:cNvSpPr/>
                <p:nvPr/>
              </p:nvSpPr>
              <p:spPr>
                <a:xfrm>
                  <a:off x="991505" y="388720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33" name="Google Shape;933;p27"/>
                <p:cNvSpPr/>
                <p:nvPr/>
              </p:nvSpPr>
              <p:spPr>
                <a:xfrm>
                  <a:off x="912812" y="3972991"/>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934" name="Google Shape;934;p27"/>
              <p:cNvSpPr/>
              <p:nvPr/>
            </p:nvSpPr>
            <p:spPr>
              <a:xfrm>
                <a:off x="760412" y="2297430"/>
                <a:ext cx="1143000" cy="1332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935" name="Google Shape;935;p27"/>
            <p:cNvGrpSpPr/>
            <p:nvPr/>
          </p:nvGrpSpPr>
          <p:grpSpPr>
            <a:xfrm>
              <a:off x="2769393" y="1584325"/>
              <a:ext cx="1211263" cy="736600"/>
              <a:chOff x="1766888" y="1797050"/>
              <a:chExt cx="1211263" cy="736600"/>
            </a:xfrm>
          </p:grpSpPr>
          <p:sp>
            <p:nvSpPr>
              <p:cNvPr id="936" name="Google Shape;936;p27"/>
              <p:cNvSpPr/>
              <p:nvPr/>
            </p:nvSpPr>
            <p:spPr>
              <a:xfrm>
                <a:off x="2227263" y="1797050"/>
                <a:ext cx="296863" cy="736600"/>
              </a:xfrm>
              <a:custGeom>
                <a:avLst/>
                <a:gdLst/>
                <a:ahLst/>
                <a:cxnLst/>
                <a:rect l="l" t="t" r="r" b="b"/>
                <a:pathLst>
                  <a:path w="187" h="464" extrusionOk="0">
                    <a:moveTo>
                      <a:pt x="158" y="0"/>
                    </a:moveTo>
                    <a:lnTo>
                      <a:pt x="187" y="11"/>
                    </a:lnTo>
                    <a:lnTo>
                      <a:pt x="29" y="464"/>
                    </a:lnTo>
                    <a:lnTo>
                      <a:pt x="0" y="454"/>
                    </a:lnTo>
                    <a:lnTo>
                      <a:pt x="1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37" name="Google Shape;937;p27"/>
              <p:cNvSpPr/>
              <p:nvPr/>
            </p:nvSpPr>
            <p:spPr>
              <a:xfrm>
                <a:off x="1766888" y="1963738"/>
                <a:ext cx="403225" cy="404813"/>
              </a:xfrm>
              <a:custGeom>
                <a:avLst/>
                <a:gdLst/>
                <a:ahLst/>
                <a:cxnLst/>
                <a:rect l="l" t="t" r="r" b="b"/>
                <a:pathLst>
                  <a:path w="254" h="255" extrusionOk="0">
                    <a:moveTo>
                      <a:pt x="239" y="0"/>
                    </a:moveTo>
                    <a:lnTo>
                      <a:pt x="254" y="27"/>
                    </a:lnTo>
                    <a:lnTo>
                      <a:pt x="66" y="127"/>
                    </a:lnTo>
                    <a:lnTo>
                      <a:pt x="254" y="227"/>
                    </a:lnTo>
                    <a:lnTo>
                      <a:pt x="239" y="255"/>
                    </a:lnTo>
                    <a:lnTo>
                      <a:pt x="0" y="127"/>
                    </a:lnTo>
                    <a:lnTo>
                      <a:pt x="23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38" name="Google Shape;938;p27"/>
              <p:cNvSpPr/>
              <p:nvPr/>
            </p:nvSpPr>
            <p:spPr>
              <a:xfrm>
                <a:off x="2578101" y="1963738"/>
                <a:ext cx="400050" cy="404813"/>
              </a:xfrm>
              <a:custGeom>
                <a:avLst/>
                <a:gdLst/>
                <a:ahLst/>
                <a:cxnLst/>
                <a:rect l="l" t="t" r="r" b="b"/>
                <a:pathLst>
                  <a:path w="252" h="255" extrusionOk="0">
                    <a:moveTo>
                      <a:pt x="14" y="0"/>
                    </a:moveTo>
                    <a:lnTo>
                      <a:pt x="252" y="127"/>
                    </a:lnTo>
                    <a:lnTo>
                      <a:pt x="14" y="255"/>
                    </a:lnTo>
                    <a:lnTo>
                      <a:pt x="0" y="227"/>
                    </a:lnTo>
                    <a:lnTo>
                      <a:pt x="187" y="127"/>
                    </a:lnTo>
                    <a:lnTo>
                      <a:pt x="0" y="27"/>
                    </a:lnTo>
                    <a:lnTo>
                      <a:pt x="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939" name="Google Shape;939;p27"/>
            <p:cNvGrpSpPr/>
            <p:nvPr/>
          </p:nvGrpSpPr>
          <p:grpSpPr>
            <a:xfrm>
              <a:off x="1893094" y="3529013"/>
              <a:ext cx="2116138" cy="1271587"/>
              <a:chOff x="1893094" y="3529013"/>
              <a:chExt cx="2116138" cy="1271587"/>
            </a:xfrm>
          </p:grpSpPr>
          <p:sp>
            <p:nvSpPr>
              <p:cNvPr id="940" name="Google Shape;940;p27"/>
              <p:cNvSpPr/>
              <p:nvPr/>
            </p:nvSpPr>
            <p:spPr>
              <a:xfrm>
                <a:off x="1893094" y="3529013"/>
                <a:ext cx="2116138" cy="879475"/>
              </a:xfrm>
              <a:custGeom>
                <a:avLst/>
                <a:gdLst/>
                <a:ahLst/>
                <a:cxnLst/>
                <a:rect l="l" t="t" r="r" b="b"/>
                <a:pathLst>
                  <a:path w="1333" h="554" extrusionOk="0">
                    <a:moveTo>
                      <a:pt x="23" y="0"/>
                    </a:moveTo>
                    <a:lnTo>
                      <a:pt x="1310" y="0"/>
                    </a:lnTo>
                    <a:lnTo>
                      <a:pt x="1323" y="9"/>
                    </a:lnTo>
                    <a:lnTo>
                      <a:pt x="1329" y="15"/>
                    </a:lnTo>
                    <a:lnTo>
                      <a:pt x="1333" y="32"/>
                    </a:lnTo>
                    <a:lnTo>
                      <a:pt x="1333" y="523"/>
                    </a:lnTo>
                    <a:lnTo>
                      <a:pt x="1329" y="539"/>
                    </a:lnTo>
                    <a:lnTo>
                      <a:pt x="1323" y="546"/>
                    </a:lnTo>
                    <a:lnTo>
                      <a:pt x="1310" y="554"/>
                    </a:lnTo>
                    <a:lnTo>
                      <a:pt x="23" y="554"/>
                    </a:lnTo>
                    <a:lnTo>
                      <a:pt x="17" y="550"/>
                    </a:lnTo>
                    <a:lnTo>
                      <a:pt x="9" y="546"/>
                    </a:lnTo>
                    <a:lnTo>
                      <a:pt x="4" y="539"/>
                    </a:lnTo>
                    <a:lnTo>
                      <a:pt x="0" y="523"/>
                    </a:lnTo>
                    <a:lnTo>
                      <a:pt x="0" y="32"/>
                    </a:lnTo>
                    <a:lnTo>
                      <a:pt x="4" y="15"/>
                    </a:lnTo>
                    <a:lnTo>
                      <a:pt x="9" y="9"/>
                    </a:lnTo>
                    <a:lnTo>
                      <a:pt x="17" y="5"/>
                    </a:lnTo>
                    <a:lnTo>
                      <a:pt x="23"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41" name="Google Shape;941;p27"/>
              <p:cNvSpPr/>
              <p:nvPr/>
            </p:nvSpPr>
            <p:spPr>
              <a:xfrm>
                <a:off x="201850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7" y="56"/>
                    </a:lnTo>
                    <a:lnTo>
                      <a:pt x="0" y="50"/>
                    </a:lnTo>
                    <a:lnTo>
                      <a:pt x="0" y="6"/>
                    </a:lnTo>
                    <a:lnTo>
                      <a:pt x="5" y="4"/>
                    </a:lnTo>
                    <a:lnTo>
                      <a:pt x="7"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42" name="Google Shape;942;p27"/>
              <p:cNvSpPr/>
              <p:nvPr/>
            </p:nvSpPr>
            <p:spPr>
              <a:xfrm>
                <a:off x="224075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2" y="54"/>
                    </a:lnTo>
                    <a:lnTo>
                      <a:pt x="0" y="50"/>
                    </a:lnTo>
                    <a:lnTo>
                      <a:pt x="0" y="6"/>
                    </a:lnTo>
                    <a:lnTo>
                      <a:pt x="2" y="4"/>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43" name="Google Shape;943;p27"/>
              <p:cNvSpPr/>
              <p:nvPr/>
            </p:nvSpPr>
            <p:spPr>
              <a:xfrm>
                <a:off x="2463007" y="3579813"/>
                <a:ext cx="146050" cy="88900"/>
              </a:xfrm>
              <a:custGeom>
                <a:avLst/>
                <a:gdLst/>
                <a:ahLst/>
                <a:cxnLst/>
                <a:rect l="l" t="t" r="r" b="b"/>
                <a:pathLst>
                  <a:path w="92" h="56" extrusionOk="0">
                    <a:moveTo>
                      <a:pt x="10" y="0"/>
                    </a:moveTo>
                    <a:lnTo>
                      <a:pt x="81" y="0"/>
                    </a:lnTo>
                    <a:lnTo>
                      <a:pt x="86" y="2"/>
                    </a:lnTo>
                    <a:lnTo>
                      <a:pt x="90" y="6"/>
                    </a:lnTo>
                    <a:lnTo>
                      <a:pt x="92" y="10"/>
                    </a:lnTo>
                    <a:lnTo>
                      <a:pt x="92" y="46"/>
                    </a:lnTo>
                    <a:lnTo>
                      <a:pt x="88"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44" name="Google Shape;944;p27"/>
              <p:cNvSpPr/>
              <p:nvPr/>
            </p:nvSpPr>
            <p:spPr>
              <a:xfrm>
                <a:off x="2685257" y="3579813"/>
                <a:ext cx="141288" cy="88900"/>
              </a:xfrm>
              <a:custGeom>
                <a:avLst/>
                <a:gdLst/>
                <a:ahLst/>
                <a:cxnLst/>
                <a:rect l="l" t="t" r="r" b="b"/>
                <a:pathLst>
                  <a:path w="89" h="56" extrusionOk="0">
                    <a:moveTo>
                      <a:pt x="10" y="0"/>
                    </a:moveTo>
                    <a:lnTo>
                      <a:pt x="79" y="0"/>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45" name="Google Shape;945;p27"/>
              <p:cNvSpPr/>
              <p:nvPr/>
            </p:nvSpPr>
            <p:spPr>
              <a:xfrm>
                <a:off x="2907507" y="3579813"/>
                <a:ext cx="141288" cy="88900"/>
              </a:xfrm>
              <a:custGeom>
                <a:avLst/>
                <a:gdLst/>
                <a:ahLst/>
                <a:cxnLst/>
                <a:rect l="l" t="t" r="r" b="b"/>
                <a:pathLst>
                  <a:path w="89" h="56" extrusionOk="0">
                    <a:moveTo>
                      <a:pt x="8" y="0"/>
                    </a:moveTo>
                    <a:lnTo>
                      <a:pt x="79" y="0"/>
                    </a:lnTo>
                    <a:lnTo>
                      <a:pt x="87" y="4"/>
                    </a:lnTo>
                    <a:lnTo>
                      <a:pt x="89" y="6"/>
                    </a:lnTo>
                    <a:lnTo>
                      <a:pt x="89" y="50"/>
                    </a:lnTo>
                    <a:lnTo>
                      <a:pt x="87" y="54"/>
                    </a:lnTo>
                    <a:lnTo>
                      <a:pt x="83" y="56"/>
                    </a:lnTo>
                    <a:lnTo>
                      <a:pt x="6" y="56"/>
                    </a:lnTo>
                    <a:lnTo>
                      <a:pt x="2" y="54"/>
                    </a:lnTo>
                    <a:lnTo>
                      <a:pt x="0" y="50"/>
                    </a:lnTo>
                    <a:lnTo>
                      <a:pt x="0" y="6"/>
                    </a:lnTo>
                    <a:lnTo>
                      <a:pt x="2" y="4"/>
                    </a:lnTo>
                    <a:lnTo>
                      <a:pt x="6" y="2"/>
                    </a:lnTo>
                    <a:lnTo>
                      <a:pt x="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46" name="Google Shape;946;p27"/>
              <p:cNvSpPr/>
              <p:nvPr/>
            </p:nvSpPr>
            <p:spPr>
              <a:xfrm>
                <a:off x="3124994"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0" y="50"/>
                    </a:lnTo>
                    <a:lnTo>
                      <a:pt x="0" y="6"/>
                    </a:lnTo>
                    <a:lnTo>
                      <a:pt x="4" y="4"/>
                    </a:lnTo>
                    <a:lnTo>
                      <a:pt x="6"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47" name="Google Shape;947;p27"/>
              <p:cNvSpPr/>
              <p:nvPr/>
            </p:nvSpPr>
            <p:spPr>
              <a:xfrm>
                <a:off x="3347244" y="3579813"/>
                <a:ext cx="146050" cy="88900"/>
              </a:xfrm>
              <a:custGeom>
                <a:avLst/>
                <a:gdLst/>
                <a:ahLst/>
                <a:cxnLst/>
                <a:rect l="l" t="t" r="r" b="b"/>
                <a:pathLst>
                  <a:path w="92" h="56" extrusionOk="0">
                    <a:moveTo>
                      <a:pt x="10" y="0"/>
                    </a:moveTo>
                    <a:lnTo>
                      <a:pt x="81" y="0"/>
                    </a:lnTo>
                    <a:lnTo>
                      <a:pt x="90" y="4"/>
                    </a:lnTo>
                    <a:lnTo>
                      <a:pt x="92" y="6"/>
                    </a:lnTo>
                    <a:lnTo>
                      <a:pt x="92" y="50"/>
                    </a:lnTo>
                    <a:lnTo>
                      <a:pt x="90"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48" name="Google Shape;948;p27"/>
              <p:cNvSpPr/>
              <p:nvPr/>
            </p:nvSpPr>
            <p:spPr>
              <a:xfrm>
                <a:off x="3569494" y="3579813"/>
                <a:ext cx="146050" cy="88900"/>
              </a:xfrm>
              <a:custGeom>
                <a:avLst/>
                <a:gdLst/>
                <a:ahLst/>
                <a:cxnLst/>
                <a:rect l="l" t="t" r="r" b="b"/>
                <a:pathLst>
                  <a:path w="92" h="56" extrusionOk="0">
                    <a:moveTo>
                      <a:pt x="10" y="0"/>
                    </a:moveTo>
                    <a:lnTo>
                      <a:pt x="81" y="0"/>
                    </a:lnTo>
                    <a:lnTo>
                      <a:pt x="85" y="2"/>
                    </a:lnTo>
                    <a:lnTo>
                      <a:pt x="89" y="6"/>
                    </a:lnTo>
                    <a:lnTo>
                      <a:pt x="92" y="10"/>
                    </a:lnTo>
                    <a:lnTo>
                      <a:pt x="92" y="46"/>
                    </a:lnTo>
                    <a:lnTo>
                      <a:pt x="87" y="54"/>
                    </a:lnTo>
                    <a:lnTo>
                      <a:pt x="85"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49" name="Google Shape;949;p27"/>
              <p:cNvSpPr/>
              <p:nvPr/>
            </p:nvSpPr>
            <p:spPr>
              <a:xfrm>
                <a:off x="3791744" y="3579813"/>
                <a:ext cx="141288" cy="88900"/>
              </a:xfrm>
              <a:custGeom>
                <a:avLst/>
                <a:gdLst/>
                <a:ahLst/>
                <a:cxnLst/>
                <a:rect l="l" t="t" r="r" b="b"/>
                <a:pathLst>
                  <a:path w="89" h="56" extrusionOk="0">
                    <a:moveTo>
                      <a:pt x="10" y="0"/>
                    </a:moveTo>
                    <a:lnTo>
                      <a:pt x="81" y="0"/>
                    </a:lnTo>
                    <a:lnTo>
                      <a:pt x="83" y="2"/>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50" name="Google Shape;950;p27"/>
              <p:cNvSpPr/>
              <p:nvPr/>
            </p:nvSpPr>
            <p:spPr>
              <a:xfrm>
                <a:off x="2018507" y="3787775"/>
                <a:ext cx="146050" cy="139700"/>
              </a:xfrm>
              <a:custGeom>
                <a:avLst/>
                <a:gdLst/>
                <a:ahLst/>
                <a:cxnLst/>
                <a:rect l="l" t="t" r="r" b="b"/>
                <a:pathLst>
                  <a:path w="92" h="88" extrusionOk="0">
                    <a:moveTo>
                      <a:pt x="7" y="0"/>
                    </a:moveTo>
                    <a:lnTo>
                      <a:pt x="86" y="0"/>
                    </a:lnTo>
                    <a:lnTo>
                      <a:pt x="90" y="2"/>
                    </a:lnTo>
                    <a:lnTo>
                      <a:pt x="92" y="7"/>
                    </a:lnTo>
                    <a:lnTo>
                      <a:pt x="92" y="82"/>
                    </a:lnTo>
                    <a:lnTo>
                      <a:pt x="90" y="86"/>
                    </a:lnTo>
                    <a:lnTo>
                      <a:pt x="86" y="88"/>
                    </a:lnTo>
                    <a:lnTo>
                      <a:pt x="7" y="88"/>
                    </a:lnTo>
                    <a:lnTo>
                      <a:pt x="0" y="82"/>
                    </a:lnTo>
                    <a:lnTo>
                      <a:pt x="0" y="7"/>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51" name="Google Shape;951;p27"/>
              <p:cNvSpPr/>
              <p:nvPr/>
            </p:nvSpPr>
            <p:spPr>
              <a:xfrm>
                <a:off x="2240757"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52" name="Google Shape;952;p27"/>
              <p:cNvSpPr/>
              <p:nvPr/>
            </p:nvSpPr>
            <p:spPr>
              <a:xfrm>
                <a:off x="2463007" y="3787775"/>
                <a:ext cx="146050" cy="139700"/>
              </a:xfrm>
              <a:custGeom>
                <a:avLst/>
                <a:gdLst/>
                <a:ahLst/>
                <a:cxnLst/>
                <a:rect l="l" t="t" r="r" b="b"/>
                <a:pathLst>
                  <a:path w="92" h="88" extrusionOk="0">
                    <a:moveTo>
                      <a:pt x="6" y="0"/>
                    </a:moveTo>
                    <a:lnTo>
                      <a:pt x="86" y="0"/>
                    </a:lnTo>
                    <a:lnTo>
                      <a:pt x="88" y="2"/>
                    </a:lnTo>
                    <a:lnTo>
                      <a:pt x="92" y="11"/>
                    </a:lnTo>
                    <a:lnTo>
                      <a:pt x="92" y="78"/>
                    </a:lnTo>
                    <a:lnTo>
                      <a:pt x="88"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53" name="Google Shape;953;p27"/>
              <p:cNvSpPr/>
              <p:nvPr/>
            </p:nvSpPr>
            <p:spPr>
              <a:xfrm>
                <a:off x="268525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54" name="Google Shape;954;p27"/>
              <p:cNvSpPr/>
              <p:nvPr/>
            </p:nvSpPr>
            <p:spPr>
              <a:xfrm>
                <a:off x="290750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55" name="Google Shape;955;p27"/>
              <p:cNvSpPr/>
              <p:nvPr/>
            </p:nvSpPr>
            <p:spPr>
              <a:xfrm>
                <a:off x="312499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0" y="82"/>
                    </a:lnTo>
                    <a:lnTo>
                      <a:pt x="0" y="7"/>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56" name="Google Shape;956;p27"/>
              <p:cNvSpPr/>
              <p:nvPr/>
            </p:nvSpPr>
            <p:spPr>
              <a:xfrm>
                <a:off x="334724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57" name="Google Shape;957;p27"/>
              <p:cNvSpPr/>
              <p:nvPr/>
            </p:nvSpPr>
            <p:spPr>
              <a:xfrm>
                <a:off x="3569494" y="3787775"/>
                <a:ext cx="146050" cy="139700"/>
              </a:xfrm>
              <a:custGeom>
                <a:avLst/>
                <a:gdLst/>
                <a:ahLst/>
                <a:cxnLst/>
                <a:rect l="l" t="t" r="r" b="b"/>
                <a:pathLst>
                  <a:path w="92" h="88" extrusionOk="0">
                    <a:moveTo>
                      <a:pt x="6" y="0"/>
                    </a:moveTo>
                    <a:lnTo>
                      <a:pt x="85" y="0"/>
                    </a:lnTo>
                    <a:lnTo>
                      <a:pt x="87" y="2"/>
                    </a:lnTo>
                    <a:lnTo>
                      <a:pt x="92" y="11"/>
                    </a:lnTo>
                    <a:lnTo>
                      <a:pt x="92" y="78"/>
                    </a:lnTo>
                    <a:lnTo>
                      <a:pt x="87" y="86"/>
                    </a:lnTo>
                    <a:lnTo>
                      <a:pt x="85"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58" name="Google Shape;958;p27"/>
              <p:cNvSpPr/>
              <p:nvPr/>
            </p:nvSpPr>
            <p:spPr>
              <a:xfrm>
                <a:off x="3791744"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59" name="Google Shape;959;p27"/>
              <p:cNvSpPr/>
              <p:nvPr/>
            </p:nvSpPr>
            <p:spPr>
              <a:xfrm>
                <a:off x="2018507" y="3997325"/>
                <a:ext cx="146050" cy="139700"/>
              </a:xfrm>
              <a:custGeom>
                <a:avLst/>
                <a:gdLst/>
                <a:ahLst/>
                <a:cxnLst/>
                <a:rect l="l" t="t" r="r" b="b"/>
                <a:pathLst>
                  <a:path w="92" h="88" extrusionOk="0">
                    <a:moveTo>
                      <a:pt x="7" y="0"/>
                    </a:moveTo>
                    <a:lnTo>
                      <a:pt x="86" y="0"/>
                    </a:lnTo>
                    <a:lnTo>
                      <a:pt x="90" y="2"/>
                    </a:lnTo>
                    <a:lnTo>
                      <a:pt x="92" y="6"/>
                    </a:lnTo>
                    <a:lnTo>
                      <a:pt x="92" y="81"/>
                    </a:lnTo>
                    <a:lnTo>
                      <a:pt x="90" y="86"/>
                    </a:lnTo>
                    <a:lnTo>
                      <a:pt x="86" y="88"/>
                    </a:lnTo>
                    <a:lnTo>
                      <a:pt x="7" y="88"/>
                    </a:lnTo>
                    <a:lnTo>
                      <a:pt x="0" y="81"/>
                    </a:lnTo>
                    <a:lnTo>
                      <a:pt x="0" y="6"/>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60" name="Google Shape;960;p27"/>
              <p:cNvSpPr/>
              <p:nvPr/>
            </p:nvSpPr>
            <p:spPr>
              <a:xfrm>
                <a:off x="2240757"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61" name="Google Shape;961;p27"/>
              <p:cNvSpPr/>
              <p:nvPr/>
            </p:nvSpPr>
            <p:spPr>
              <a:xfrm>
                <a:off x="2463007" y="3997325"/>
                <a:ext cx="146050" cy="139700"/>
              </a:xfrm>
              <a:custGeom>
                <a:avLst/>
                <a:gdLst/>
                <a:ahLst/>
                <a:cxnLst/>
                <a:rect l="l" t="t" r="r" b="b"/>
                <a:pathLst>
                  <a:path w="92" h="88" extrusionOk="0">
                    <a:moveTo>
                      <a:pt x="6" y="0"/>
                    </a:moveTo>
                    <a:lnTo>
                      <a:pt x="86" y="0"/>
                    </a:lnTo>
                    <a:lnTo>
                      <a:pt x="88" y="2"/>
                    </a:lnTo>
                    <a:lnTo>
                      <a:pt x="92" y="10"/>
                    </a:lnTo>
                    <a:lnTo>
                      <a:pt x="92" y="77"/>
                    </a:lnTo>
                    <a:lnTo>
                      <a:pt x="88"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62" name="Google Shape;962;p27"/>
              <p:cNvSpPr/>
              <p:nvPr/>
            </p:nvSpPr>
            <p:spPr>
              <a:xfrm>
                <a:off x="2316957" y="4222750"/>
                <a:ext cx="1398588" cy="139700"/>
              </a:xfrm>
              <a:custGeom>
                <a:avLst/>
                <a:gdLst/>
                <a:ahLst/>
                <a:cxnLst/>
                <a:rect l="l" t="t" r="r" b="b"/>
                <a:pathLst>
                  <a:path w="881" h="88" extrusionOk="0">
                    <a:moveTo>
                      <a:pt x="6" y="0"/>
                    </a:moveTo>
                    <a:lnTo>
                      <a:pt x="874" y="0"/>
                    </a:lnTo>
                    <a:lnTo>
                      <a:pt x="876" y="2"/>
                    </a:lnTo>
                    <a:lnTo>
                      <a:pt x="881" y="11"/>
                    </a:lnTo>
                    <a:lnTo>
                      <a:pt x="881" y="77"/>
                    </a:lnTo>
                    <a:lnTo>
                      <a:pt x="878" y="82"/>
                    </a:lnTo>
                    <a:lnTo>
                      <a:pt x="876" y="84"/>
                    </a:lnTo>
                    <a:lnTo>
                      <a:pt x="874" y="88"/>
                    </a:lnTo>
                    <a:lnTo>
                      <a:pt x="6" y="88"/>
                    </a:lnTo>
                    <a:lnTo>
                      <a:pt x="0" y="82"/>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63" name="Google Shape;963;p27"/>
              <p:cNvSpPr/>
              <p:nvPr/>
            </p:nvSpPr>
            <p:spPr>
              <a:xfrm>
                <a:off x="268525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64" name="Google Shape;964;p27"/>
              <p:cNvSpPr/>
              <p:nvPr/>
            </p:nvSpPr>
            <p:spPr>
              <a:xfrm>
                <a:off x="290750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65" name="Google Shape;965;p27"/>
              <p:cNvSpPr/>
              <p:nvPr/>
            </p:nvSpPr>
            <p:spPr>
              <a:xfrm>
                <a:off x="312499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0" y="81"/>
                    </a:lnTo>
                    <a:lnTo>
                      <a:pt x="0" y="6"/>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66" name="Google Shape;966;p27"/>
              <p:cNvSpPr/>
              <p:nvPr/>
            </p:nvSpPr>
            <p:spPr>
              <a:xfrm>
                <a:off x="334724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67" name="Google Shape;967;p27"/>
              <p:cNvSpPr/>
              <p:nvPr/>
            </p:nvSpPr>
            <p:spPr>
              <a:xfrm>
                <a:off x="3569494" y="3997325"/>
                <a:ext cx="146050" cy="139700"/>
              </a:xfrm>
              <a:custGeom>
                <a:avLst/>
                <a:gdLst/>
                <a:ahLst/>
                <a:cxnLst/>
                <a:rect l="l" t="t" r="r" b="b"/>
                <a:pathLst>
                  <a:path w="92" h="88" extrusionOk="0">
                    <a:moveTo>
                      <a:pt x="6" y="0"/>
                    </a:moveTo>
                    <a:lnTo>
                      <a:pt x="85" y="0"/>
                    </a:lnTo>
                    <a:lnTo>
                      <a:pt x="87" y="2"/>
                    </a:lnTo>
                    <a:lnTo>
                      <a:pt x="92" y="10"/>
                    </a:lnTo>
                    <a:lnTo>
                      <a:pt x="92" y="77"/>
                    </a:lnTo>
                    <a:lnTo>
                      <a:pt x="87" y="86"/>
                    </a:lnTo>
                    <a:lnTo>
                      <a:pt x="85"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68" name="Google Shape;968;p27"/>
              <p:cNvSpPr/>
              <p:nvPr/>
            </p:nvSpPr>
            <p:spPr>
              <a:xfrm>
                <a:off x="3791744"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69" name="Google Shape;969;p27"/>
              <p:cNvSpPr/>
              <p:nvPr/>
            </p:nvSpPr>
            <p:spPr>
              <a:xfrm>
                <a:off x="2124869" y="3741738"/>
                <a:ext cx="630238" cy="105410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70" name="Google Shape;970;p27"/>
              <p:cNvSpPr/>
              <p:nvPr/>
            </p:nvSpPr>
            <p:spPr>
              <a:xfrm>
                <a:off x="3124994" y="3698875"/>
                <a:ext cx="633413" cy="1101725"/>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971" name="Google Shape;971;p27"/>
            <p:cNvSpPr/>
            <p:nvPr/>
          </p:nvSpPr>
          <p:spPr>
            <a:xfrm>
              <a:off x="2594769" y="2709863"/>
              <a:ext cx="762000" cy="517525"/>
            </a:xfrm>
            <a:custGeom>
              <a:avLst/>
              <a:gdLst/>
              <a:ahLst/>
              <a:cxnLst/>
              <a:rect l="l" t="t" r="r" b="b"/>
              <a:pathLst>
                <a:path w="480" h="326" extrusionOk="0">
                  <a:moveTo>
                    <a:pt x="420" y="57"/>
                  </a:moveTo>
                  <a:lnTo>
                    <a:pt x="411" y="59"/>
                  </a:lnTo>
                  <a:lnTo>
                    <a:pt x="405" y="61"/>
                  </a:lnTo>
                  <a:lnTo>
                    <a:pt x="399" y="67"/>
                  </a:lnTo>
                  <a:lnTo>
                    <a:pt x="395" y="80"/>
                  </a:lnTo>
                  <a:lnTo>
                    <a:pt x="395" y="86"/>
                  </a:lnTo>
                  <a:lnTo>
                    <a:pt x="399" y="99"/>
                  </a:lnTo>
                  <a:lnTo>
                    <a:pt x="405" y="105"/>
                  </a:lnTo>
                  <a:lnTo>
                    <a:pt x="411" y="107"/>
                  </a:lnTo>
                  <a:lnTo>
                    <a:pt x="420" y="109"/>
                  </a:lnTo>
                  <a:lnTo>
                    <a:pt x="428" y="107"/>
                  </a:lnTo>
                  <a:lnTo>
                    <a:pt x="441" y="99"/>
                  </a:lnTo>
                  <a:lnTo>
                    <a:pt x="445" y="82"/>
                  </a:lnTo>
                  <a:lnTo>
                    <a:pt x="443" y="74"/>
                  </a:lnTo>
                  <a:lnTo>
                    <a:pt x="441" y="67"/>
                  </a:lnTo>
                  <a:lnTo>
                    <a:pt x="434" y="61"/>
                  </a:lnTo>
                  <a:lnTo>
                    <a:pt x="428" y="59"/>
                  </a:lnTo>
                  <a:lnTo>
                    <a:pt x="420" y="57"/>
                  </a:lnTo>
                  <a:close/>
                  <a:moveTo>
                    <a:pt x="0" y="0"/>
                  </a:moveTo>
                  <a:lnTo>
                    <a:pt x="395" y="0"/>
                  </a:lnTo>
                  <a:lnTo>
                    <a:pt x="395" y="28"/>
                  </a:lnTo>
                  <a:lnTo>
                    <a:pt x="401" y="23"/>
                  </a:lnTo>
                  <a:lnTo>
                    <a:pt x="409" y="21"/>
                  </a:lnTo>
                  <a:lnTo>
                    <a:pt x="420" y="21"/>
                  </a:lnTo>
                  <a:lnTo>
                    <a:pt x="443" y="26"/>
                  </a:lnTo>
                  <a:lnTo>
                    <a:pt x="461" y="38"/>
                  </a:lnTo>
                  <a:lnTo>
                    <a:pt x="476" y="59"/>
                  </a:lnTo>
                  <a:lnTo>
                    <a:pt x="480" y="82"/>
                  </a:lnTo>
                  <a:lnTo>
                    <a:pt x="476" y="105"/>
                  </a:lnTo>
                  <a:lnTo>
                    <a:pt x="461" y="124"/>
                  </a:lnTo>
                  <a:lnTo>
                    <a:pt x="443" y="138"/>
                  </a:lnTo>
                  <a:lnTo>
                    <a:pt x="420" y="143"/>
                  </a:lnTo>
                  <a:lnTo>
                    <a:pt x="411" y="143"/>
                  </a:lnTo>
                  <a:lnTo>
                    <a:pt x="395" y="138"/>
                  </a:lnTo>
                  <a:lnTo>
                    <a:pt x="388" y="134"/>
                  </a:lnTo>
                  <a:lnTo>
                    <a:pt x="374" y="174"/>
                  </a:lnTo>
                  <a:lnTo>
                    <a:pt x="351" y="209"/>
                  </a:lnTo>
                  <a:lnTo>
                    <a:pt x="324" y="239"/>
                  </a:lnTo>
                  <a:lnTo>
                    <a:pt x="288" y="264"/>
                  </a:lnTo>
                  <a:lnTo>
                    <a:pt x="249" y="278"/>
                  </a:lnTo>
                  <a:lnTo>
                    <a:pt x="357" y="278"/>
                  </a:lnTo>
                  <a:lnTo>
                    <a:pt x="363" y="285"/>
                  </a:lnTo>
                  <a:lnTo>
                    <a:pt x="366" y="291"/>
                  </a:lnTo>
                  <a:lnTo>
                    <a:pt x="363" y="297"/>
                  </a:lnTo>
                  <a:lnTo>
                    <a:pt x="361" y="301"/>
                  </a:lnTo>
                  <a:lnTo>
                    <a:pt x="357" y="303"/>
                  </a:lnTo>
                  <a:lnTo>
                    <a:pt x="351" y="305"/>
                  </a:lnTo>
                  <a:lnTo>
                    <a:pt x="315" y="305"/>
                  </a:lnTo>
                  <a:lnTo>
                    <a:pt x="320" y="310"/>
                  </a:lnTo>
                  <a:lnTo>
                    <a:pt x="320" y="314"/>
                  </a:lnTo>
                  <a:lnTo>
                    <a:pt x="315" y="322"/>
                  </a:lnTo>
                  <a:lnTo>
                    <a:pt x="307" y="326"/>
                  </a:lnTo>
                  <a:lnTo>
                    <a:pt x="88" y="326"/>
                  </a:lnTo>
                  <a:lnTo>
                    <a:pt x="80" y="322"/>
                  </a:lnTo>
                  <a:lnTo>
                    <a:pt x="76" y="314"/>
                  </a:lnTo>
                  <a:lnTo>
                    <a:pt x="76" y="310"/>
                  </a:lnTo>
                  <a:lnTo>
                    <a:pt x="80" y="305"/>
                  </a:lnTo>
                  <a:lnTo>
                    <a:pt x="44" y="305"/>
                  </a:lnTo>
                  <a:lnTo>
                    <a:pt x="38" y="303"/>
                  </a:lnTo>
                  <a:lnTo>
                    <a:pt x="34" y="301"/>
                  </a:lnTo>
                  <a:lnTo>
                    <a:pt x="32" y="297"/>
                  </a:lnTo>
                  <a:lnTo>
                    <a:pt x="30" y="291"/>
                  </a:lnTo>
                  <a:lnTo>
                    <a:pt x="32" y="285"/>
                  </a:lnTo>
                  <a:lnTo>
                    <a:pt x="38" y="278"/>
                  </a:lnTo>
                  <a:lnTo>
                    <a:pt x="146" y="278"/>
                  </a:lnTo>
                  <a:lnTo>
                    <a:pt x="107" y="262"/>
                  </a:lnTo>
                  <a:lnTo>
                    <a:pt x="71" y="239"/>
                  </a:lnTo>
                  <a:lnTo>
                    <a:pt x="42" y="209"/>
                  </a:lnTo>
                  <a:lnTo>
                    <a:pt x="19" y="172"/>
                  </a:lnTo>
                  <a:lnTo>
                    <a:pt x="5" y="132"/>
                  </a:lnTo>
                  <a:lnTo>
                    <a:pt x="0" y="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72" name="Google Shape;972;p27"/>
            <p:cNvSpPr/>
            <p:nvPr/>
          </p:nvSpPr>
          <p:spPr>
            <a:xfrm>
              <a:off x="2820194" y="2401888"/>
              <a:ext cx="96838" cy="268288"/>
            </a:xfrm>
            <a:custGeom>
              <a:avLst/>
              <a:gdLst/>
              <a:ahLst/>
              <a:cxnLst/>
              <a:rect l="l" t="t" r="r" b="b"/>
              <a:pathLst>
                <a:path w="61" h="169" extrusionOk="0">
                  <a:moveTo>
                    <a:pt x="0" y="0"/>
                  </a:moveTo>
                  <a:lnTo>
                    <a:pt x="4" y="2"/>
                  </a:lnTo>
                  <a:lnTo>
                    <a:pt x="15" y="6"/>
                  </a:lnTo>
                  <a:lnTo>
                    <a:pt x="27" y="15"/>
                  </a:lnTo>
                  <a:lnTo>
                    <a:pt x="42" y="27"/>
                  </a:lnTo>
                  <a:lnTo>
                    <a:pt x="55" y="40"/>
                  </a:lnTo>
                  <a:lnTo>
                    <a:pt x="61" y="57"/>
                  </a:lnTo>
                  <a:lnTo>
                    <a:pt x="61" y="75"/>
                  </a:lnTo>
                  <a:lnTo>
                    <a:pt x="57" y="88"/>
                  </a:lnTo>
                  <a:lnTo>
                    <a:pt x="50" y="96"/>
                  </a:lnTo>
                  <a:lnTo>
                    <a:pt x="40" y="107"/>
                  </a:lnTo>
                  <a:lnTo>
                    <a:pt x="27" y="121"/>
                  </a:lnTo>
                  <a:lnTo>
                    <a:pt x="17" y="140"/>
                  </a:lnTo>
                  <a:lnTo>
                    <a:pt x="7" y="169"/>
                  </a:lnTo>
                  <a:lnTo>
                    <a:pt x="7" y="165"/>
                  </a:lnTo>
                  <a:lnTo>
                    <a:pt x="9" y="151"/>
                  </a:lnTo>
                  <a:lnTo>
                    <a:pt x="11" y="132"/>
                  </a:lnTo>
                  <a:lnTo>
                    <a:pt x="17" y="109"/>
                  </a:lnTo>
                  <a:lnTo>
                    <a:pt x="27" y="86"/>
                  </a:lnTo>
                  <a:lnTo>
                    <a:pt x="36" y="65"/>
                  </a:lnTo>
                  <a:lnTo>
                    <a:pt x="36" y="46"/>
                  </a:lnTo>
                  <a:lnTo>
                    <a:pt x="30" y="29"/>
                  </a:lnTo>
                  <a:lnTo>
                    <a:pt x="17" y="15"/>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973" name="Google Shape;973;p27"/>
            <p:cNvSpPr/>
            <p:nvPr/>
          </p:nvSpPr>
          <p:spPr>
            <a:xfrm>
              <a:off x="2956719" y="2401888"/>
              <a:ext cx="95250" cy="268288"/>
            </a:xfrm>
            <a:custGeom>
              <a:avLst/>
              <a:gdLst/>
              <a:ahLst/>
              <a:cxnLst/>
              <a:rect l="l" t="t" r="r" b="b"/>
              <a:pathLst>
                <a:path w="60" h="169" extrusionOk="0">
                  <a:moveTo>
                    <a:pt x="0" y="0"/>
                  </a:moveTo>
                  <a:lnTo>
                    <a:pt x="4" y="2"/>
                  </a:lnTo>
                  <a:lnTo>
                    <a:pt x="14" y="6"/>
                  </a:lnTo>
                  <a:lnTo>
                    <a:pt x="27" y="15"/>
                  </a:lnTo>
                  <a:lnTo>
                    <a:pt x="42" y="27"/>
                  </a:lnTo>
                  <a:lnTo>
                    <a:pt x="54" y="40"/>
                  </a:lnTo>
                  <a:lnTo>
                    <a:pt x="60" y="57"/>
                  </a:lnTo>
                  <a:lnTo>
                    <a:pt x="60" y="75"/>
                  </a:lnTo>
                  <a:lnTo>
                    <a:pt x="56" y="88"/>
                  </a:lnTo>
                  <a:lnTo>
                    <a:pt x="50" y="96"/>
                  </a:lnTo>
                  <a:lnTo>
                    <a:pt x="39" y="107"/>
                  </a:lnTo>
                  <a:lnTo>
                    <a:pt x="27" y="121"/>
                  </a:lnTo>
                  <a:lnTo>
                    <a:pt x="14" y="140"/>
                  </a:lnTo>
                  <a:lnTo>
                    <a:pt x="4" y="169"/>
                  </a:lnTo>
                  <a:lnTo>
                    <a:pt x="4" y="165"/>
                  </a:lnTo>
                  <a:lnTo>
                    <a:pt x="6" y="151"/>
                  </a:lnTo>
                  <a:lnTo>
                    <a:pt x="10" y="132"/>
                  </a:lnTo>
                  <a:lnTo>
                    <a:pt x="17" y="109"/>
                  </a:lnTo>
                  <a:lnTo>
                    <a:pt x="27" y="86"/>
                  </a:lnTo>
                  <a:lnTo>
                    <a:pt x="35" y="61"/>
                  </a:lnTo>
                  <a:lnTo>
                    <a:pt x="31" y="38"/>
                  </a:lnTo>
                  <a:lnTo>
                    <a:pt x="19" y="1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974" name="Google Shape;974;p27"/>
          <p:cNvSpPr txBox="1"/>
          <p:nvPr/>
        </p:nvSpPr>
        <p:spPr>
          <a:xfrm>
            <a:off x="4050925" y="1062025"/>
            <a:ext cx="7985400" cy="395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2400">
              <a:solidFill>
                <a:srgbClr val="FFFFFF"/>
              </a:solidFill>
              <a:latin typeface="Allerta Stencil"/>
              <a:ea typeface="Allerta Stencil"/>
              <a:cs typeface="Allerta Stencil"/>
              <a:sym typeface="Allerta Stencil"/>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975" name="Google Shape;975;p27"/>
          <p:cNvPicPr preferRelativeResize="0"/>
          <p:nvPr/>
        </p:nvPicPr>
        <p:blipFill>
          <a:blip r:embed="rId3">
            <a:alphaModFix/>
          </a:blip>
          <a:stretch>
            <a:fillRect/>
          </a:stretch>
        </p:blipFill>
        <p:spPr>
          <a:xfrm>
            <a:off x="5255325" y="2028975"/>
            <a:ext cx="6038201" cy="404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979"/>
        <p:cNvGrpSpPr/>
        <p:nvPr/>
      </p:nvGrpSpPr>
      <p:grpSpPr>
        <a:xfrm>
          <a:off x="0" y="0"/>
          <a:ext cx="0" cy="0"/>
          <a:chOff x="0" y="0"/>
          <a:chExt cx="0" cy="0"/>
        </a:xfrm>
      </p:grpSpPr>
      <p:sp>
        <p:nvSpPr>
          <p:cNvPr id="980" name="Google Shape;980;p28"/>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rgbClr val="FFFFFF"/>
                </a:solidFill>
              </a:rPr>
              <a:t>Popular skill set for software development engineers</a:t>
            </a:r>
            <a:endParaRPr>
              <a:solidFill>
                <a:srgbClr val="FFFFFF"/>
              </a:solidFill>
            </a:endParaRPr>
          </a:p>
        </p:txBody>
      </p:sp>
      <p:sp>
        <p:nvSpPr>
          <p:cNvPr id="981" name="Google Shape;981;p28"/>
          <p:cNvSpPr txBox="1"/>
          <p:nvPr/>
        </p:nvSpPr>
        <p:spPr>
          <a:xfrm>
            <a:off x="1312050" y="891000"/>
            <a:ext cx="7063500" cy="159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1" indent="-342900" algn="l" rtl="0">
              <a:lnSpc>
                <a:spcPct val="115000"/>
              </a:lnSpc>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Skill sets</a:t>
            </a:r>
            <a:endParaRPr sz="1800">
              <a:solidFill>
                <a:srgbClr val="FFFFFF"/>
              </a:solidFill>
              <a:latin typeface="Calibri"/>
              <a:ea typeface="Calibri"/>
              <a:cs typeface="Calibri"/>
              <a:sym typeface="Calibri"/>
            </a:endParaRPr>
          </a:p>
          <a:p>
            <a:pPr marL="1371600" lvl="2" indent="-342900" algn="l" rtl="0">
              <a:lnSpc>
                <a:spcPct val="115000"/>
              </a:lnSpc>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C++, Java, Python, Ruby, Swift, etc...</a:t>
            </a:r>
            <a:endParaRPr sz="1800">
              <a:solidFill>
                <a:srgbClr val="FFFFFF"/>
              </a:solidFill>
              <a:latin typeface="Calibri"/>
              <a:ea typeface="Calibri"/>
              <a:cs typeface="Calibri"/>
              <a:sym typeface="Calibri"/>
            </a:endParaRPr>
          </a:p>
          <a:p>
            <a:pPr marL="13716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chemeClr val="lt1"/>
              </a:solidFill>
              <a:latin typeface="Calibri"/>
              <a:ea typeface="Calibri"/>
              <a:cs typeface="Calibri"/>
              <a:sym typeface="Calibri"/>
            </a:endParaRPr>
          </a:p>
        </p:txBody>
      </p:sp>
      <p:pic>
        <p:nvPicPr>
          <p:cNvPr id="982" name="Google Shape;982;p28"/>
          <p:cNvPicPr preferRelativeResize="0"/>
          <p:nvPr/>
        </p:nvPicPr>
        <p:blipFill>
          <a:blip r:embed="rId3">
            <a:alphaModFix/>
          </a:blip>
          <a:stretch>
            <a:fillRect/>
          </a:stretch>
        </p:blipFill>
        <p:spPr>
          <a:xfrm>
            <a:off x="1068750" y="2135650"/>
            <a:ext cx="9711400" cy="4079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986"/>
        <p:cNvGrpSpPr/>
        <p:nvPr/>
      </p:nvGrpSpPr>
      <p:grpSpPr>
        <a:xfrm>
          <a:off x="0" y="0"/>
          <a:ext cx="0" cy="0"/>
          <a:chOff x="0" y="0"/>
          <a:chExt cx="0" cy="0"/>
        </a:xfrm>
      </p:grpSpPr>
      <p:sp>
        <p:nvSpPr>
          <p:cNvPr id="987" name="Google Shape;987;p29"/>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rgbClr val="FFFFFF"/>
                </a:solidFill>
              </a:rPr>
              <a:t>Certifications </a:t>
            </a:r>
            <a:endParaRPr>
              <a:solidFill>
                <a:srgbClr val="FFFFFF"/>
              </a:solidFill>
            </a:endParaRPr>
          </a:p>
        </p:txBody>
      </p:sp>
      <p:sp>
        <p:nvSpPr>
          <p:cNvPr id="988" name="Google Shape;988;p29"/>
          <p:cNvSpPr txBox="1"/>
          <p:nvPr/>
        </p:nvSpPr>
        <p:spPr>
          <a:xfrm>
            <a:off x="4812300" y="1587875"/>
            <a:ext cx="7063500" cy="395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marR="0" lvl="1" indent="-342900" algn="l" rtl="0">
              <a:lnSpc>
                <a:spcPct val="115000"/>
              </a:lnSpc>
              <a:spcBef>
                <a:spcPts val="0"/>
              </a:spcBef>
              <a:spcAft>
                <a:spcPts val="0"/>
              </a:spcAft>
              <a:buClr>
                <a:srgbClr val="FFFFFF"/>
              </a:buClr>
              <a:buSzPts val="1800"/>
              <a:buFont typeface="Calibri"/>
              <a:buChar char="○"/>
            </a:pPr>
            <a:endParaRPr sz="1800">
              <a:solidFill>
                <a:schemeClr val="lt1"/>
              </a:solidFill>
              <a:latin typeface="Calibri"/>
              <a:ea typeface="Calibri"/>
              <a:cs typeface="Calibri"/>
              <a:sym typeface="Calibri"/>
            </a:endParaRPr>
          </a:p>
        </p:txBody>
      </p:sp>
      <p:pic>
        <p:nvPicPr>
          <p:cNvPr id="989" name="Google Shape;989;p29"/>
          <p:cNvPicPr preferRelativeResize="0"/>
          <p:nvPr/>
        </p:nvPicPr>
        <p:blipFill>
          <a:blip r:embed="rId3">
            <a:alphaModFix/>
          </a:blip>
          <a:stretch>
            <a:fillRect/>
          </a:stretch>
        </p:blipFill>
        <p:spPr>
          <a:xfrm>
            <a:off x="3335700" y="1587875"/>
            <a:ext cx="2186900" cy="1658173"/>
          </a:xfrm>
          <a:prstGeom prst="rect">
            <a:avLst/>
          </a:prstGeom>
          <a:noFill/>
          <a:ln>
            <a:noFill/>
          </a:ln>
        </p:spPr>
      </p:pic>
      <p:pic>
        <p:nvPicPr>
          <p:cNvPr id="990" name="Google Shape;990;p29"/>
          <p:cNvPicPr preferRelativeResize="0"/>
          <p:nvPr/>
        </p:nvPicPr>
        <p:blipFill>
          <a:blip r:embed="rId4">
            <a:alphaModFix/>
          </a:blip>
          <a:stretch>
            <a:fillRect/>
          </a:stretch>
        </p:blipFill>
        <p:spPr>
          <a:xfrm>
            <a:off x="9392600" y="1292900"/>
            <a:ext cx="1845025" cy="1845025"/>
          </a:xfrm>
          <a:prstGeom prst="rect">
            <a:avLst/>
          </a:prstGeom>
          <a:noFill/>
          <a:ln>
            <a:noFill/>
          </a:ln>
        </p:spPr>
      </p:pic>
      <p:pic>
        <p:nvPicPr>
          <p:cNvPr id="991" name="Google Shape;991;p29"/>
          <p:cNvPicPr preferRelativeResize="0"/>
          <p:nvPr/>
        </p:nvPicPr>
        <p:blipFill>
          <a:blip r:embed="rId5">
            <a:alphaModFix/>
          </a:blip>
          <a:stretch>
            <a:fillRect/>
          </a:stretch>
        </p:blipFill>
        <p:spPr>
          <a:xfrm>
            <a:off x="1221775" y="4830575"/>
            <a:ext cx="2283550" cy="1141775"/>
          </a:xfrm>
          <a:prstGeom prst="rect">
            <a:avLst/>
          </a:prstGeom>
          <a:noFill/>
          <a:ln>
            <a:noFill/>
          </a:ln>
        </p:spPr>
      </p:pic>
      <p:pic>
        <p:nvPicPr>
          <p:cNvPr id="992" name="Google Shape;992;p29"/>
          <p:cNvPicPr preferRelativeResize="0"/>
          <p:nvPr/>
        </p:nvPicPr>
        <p:blipFill>
          <a:blip r:embed="rId6">
            <a:alphaModFix/>
          </a:blip>
          <a:stretch>
            <a:fillRect/>
          </a:stretch>
        </p:blipFill>
        <p:spPr>
          <a:xfrm>
            <a:off x="4320863" y="4314175"/>
            <a:ext cx="3158445" cy="1658176"/>
          </a:xfrm>
          <a:prstGeom prst="rect">
            <a:avLst/>
          </a:prstGeom>
          <a:noFill/>
          <a:ln>
            <a:noFill/>
          </a:ln>
        </p:spPr>
      </p:pic>
      <p:pic>
        <p:nvPicPr>
          <p:cNvPr id="993" name="Google Shape;993;p29"/>
          <p:cNvPicPr preferRelativeResize="0"/>
          <p:nvPr/>
        </p:nvPicPr>
        <p:blipFill>
          <a:blip r:embed="rId7">
            <a:alphaModFix/>
          </a:blip>
          <a:stretch>
            <a:fillRect/>
          </a:stretch>
        </p:blipFill>
        <p:spPr>
          <a:xfrm>
            <a:off x="8939458" y="4174325"/>
            <a:ext cx="2936342" cy="1658175"/>
          </a:xfrm>
          <a:prstGeom prst="rect">
            <a:avLst/>
          </a:prstGeom>
          <a:noFill/>
          <a:ln>
            <a:noFill/>
          </a:ln>
        </p:spPr>
      </p:pic>
      <p:pic>
        <p:nvPicPr>
          <p:cNvPr id="994" name="Google Shape;994;p29"/>
          <p:cNvPicPr preferRelativeResize="0"/>
          <p:nvPr/>
        </p:nvPicPr>
        <p:blipFill>
          <a:blip r:embed="rId8">
            <a:alphaModFix/>
          </a:blip>
          <a:stretch>
            <a:fillRect/>
          </a:stretch>
        </p:blipFill>
        <p:spPr>
          <a:xfrm>
            <a:off x="822500" y="1527850"/>
            <a:ext cx="2009775" cy="1375125"/>
          </a:xfrm>
          <a:prstGeom prst="rect">
            <a:avLst/>
          </a:prstGeom>
          <a:noFill/>
          <a:ln>
            <a:noFill/>
          </a:ln>
        </p:spPr>
      </p:pic>
      <p:pic>
        <p:nvPicPr>
          <p:cNvPr id="995" name="Google Shape;995;p29"/>
          <p:cNvPicPr preferRelativeResize="0"/>
          <p:nvPr/>
        </p:nvPicPr>
        <p:blipFill>
          <a:blip r:embed="rId9">
            <a:alphaModFix/>
          </a:blip>
          <a:stretch>
            <a:fillRect/>
          </a:stretch>
        </p:blipFill>
        <p:spPr>
          <a:xfrm>
            <a:off x="5690301" y="1716875"/>
            <a:ext cx="3066012" cy="1658175"/>
          </a:xfrm>
          <a:prstGeom prst="rect">
            <a:avLst/>
          </a:prstGeom>
          <a:noFill/>
          <a:ln>
            <a:noFill/>
          </a:ln>
        </p:spPr>
      </p:pic>
      <p:pic>
        <p:nvPicPr>
          <p:cNvPr id="996" name="Google Shape;996;p29"/>
          <p:cNvPicPr preferRelativeResize="0"/>
          <p:nvPr/>
        </p:nvPicPr>
        <p:blipFill>
          <a:blip r:embed="rId10">
            <a:alphaModFix/>
          </a:blip>
          <a:stretch>
            <a:fillRect/>
          </a:stretch>
        </p:blipFill>
        <p:spPr>
          <a:xfrm>
            <a:off x="1302500" y="2902975"/>
            <a:ext cx="1658175" cy="1658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000"/>
        <p:cNvGrpSpPr/>
        <p:nvPr/>
      </p:nvGrpSpPr>
      <p:grpSpPr>
        <a:xfrm>
          <a:off x="0" y="0"/>
          <a:ext cx="0" cy="0"/>
          <a:chOff x="0" y="0"/>
          <a:chExt cx="0" cy="0"/>
        </a:xfrm>
      </p:grpSpPr>
      <p:sp>
        <p:nvSpPr>
          <p:cNvPr id="1001" name="Google Shape;1001;p30"/>
          <p:cNvSpPr txBox="1">
            <a:spLocks noGrp="1"/>
          </p:cNvSpPr>
          <p:nvPr>
            <p:ph type="title"/>
          </p:nvPr>
        </p:nvSpPr>
        <p:spPr>
          <a:xfrm>
            <a:off x="542766"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rgbClr val="FFFFFF"/>
                </a:solidFill>
              </a:rPr>
              <a:t>Example - AWS Certification Guide</a:t>
            </a:r>
            <a:endParaRPr>
              <a:solidFill>
                <a:srgbClr val="FFFFFF"/>
              </a:solidFill>
            </a:endParaRPr>
          </a:p>
        </p:txBody>
      </p:sp>
      <p:sp>
        <p:nvSpPr>
          <p:cNvPr id="1002" name="Google Shape;1002;p30"/>
          <p:cNvSpPr txBox="1"/>
          <p:nvPr/>
        </p:nvSpPr>
        <p:spPr>
          <a:xfrm>
            <a:off x="4550175" y="1201100"/>
            <a:ext cx="7063500" cy="498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r>
              <a:rPr lang="en-US" sz="1800">
                <a:solidFill>
                  <a:srgbClr val="FFFFFF"/>
                </a:solidFill>
                <a:latin typeface="Calibri"/>
                <a:ea typeface="Calibri"/>
                <a:cs typeface="Calibri"/>
                <a:sym typeface="Calibri"/>
              </a:rPr>
              <a:t>		</a:t>
            </a:r>
            <a:endParaRPr sz="1800">
              <a:solidFill>
                <a:srgbClr val="FFFFFF"/>
              </a:solidFill>
              <a:latin typeface="Calibri"/>
              <a:ea typeface="Calibri"/>
              <a:cs typeface="Calibri"/>
              <a:sym typeface="Calibri"/>
            </a:endParaRPr>
          </a:p>
        </p:txBody>
      </p:sp>
      <p:sp>
        <p:nvSpPr>
          <p:cNvPr id="1003" name="Google Shape;1003;p30"/>
          <p:cNvSpPr txBox="1"/>
          <p:nvPr/>
        </p:nvSpPr>
        <p:spPr>
          <a:xfrm>
            <a:off x="2258275" y="1090250"/>
            <a:ext cx="8647500" cy="395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457200" lvl="0" indent="-381000" algn="l" rtl="0">
              <a:lnSpc>
                <a:spcPct val="115000"/>
              </a:lnSpc>
              <a:spcBef>
                <a:spcPts val="0"/>
              </a:spcBef>
              <a:spcAft>
                <a:spcPts val="0"/>
              </a:spcAft>
              <a:buClr>
                <a:srgbClr val="FFFFFF"/>
              </a:buClr>
              <a:buSzPts val="2400"/>
              <a:buFont typeface="Calibri"/>
              <a:buChar char="●"/>
            </a:pPr>
            <a:r>
              <a:rPr lang="en-US" sz="2400">
                <a:solidFill>
                  <a:srgbClr val="FFFFFF"/>
                </a:solidFill>
                <a:uFill>
                  <a:noFill/>
                </a:uFill>
                <a:latin typeface="Calibri"/>
                <a:ea typeface="Calibri"/>
                <a:cs typeface="Calibri"/>
                <a:sym typeface="Calibri"/>
                <a:hlinkClick r:id="rId3"/>
              </a:rPr>
              <a:t>Amazon Web Services</a:t>
            </a:r>
            <a:r>
              <a:rPr lang="en-US" sz="2400">
                <a:solidFill>
                  <a:srgbClr val="FFFFFF"/>
                </a:solidFill>
                <a:latin typeface="Calibri"/>
                <a:ea typeface="Calibri"/>
                <a:cs typeface="Calibri"/>
                <a:sym typeface="Calibri"/>
              </a:rPr>
              <a:t>, or AWS, is a subsidiary of Amazon.</a:t>
            </a:r>
            <a:endParaRPr sz="24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2400">
              <a:solidFill>
                <a:srgbClr val="FFFFFF"/>
              </a:solidFill>
              <a:latin typeface="Calibri"/>
              <a:ea typeface="Calibri"/>
              <a:cs typeface="Calibri"/>
              <a:sym typeface="Calibri"/>
            </a:endParaRPr>
          </a:p>
          <a:p>
            <a:pPr marL="914400" marR="0" lvl="1" indent="-381000" algn="l"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offers several services for cloud-based computing, storage and networking, the two most prominent being Amazon Elastic Compute Cloud (EC2) and Amazon Simple Storage Service (S3).</a:t>
            </a:r>
            <a:endParaRPr sz="2400">
              <a:solidFill>
                <a:srgbClr val="FFFFFF"/>
              </a:solidFill>
              <a:latin typeface="Calibri"/>
              <a:ea typeface="Calibri"/>
              <a:cs typeface="Calibri"/>
              <a:sym typeface="Calibri"/>
            </a:endParaRPr>
          </a:p>
          <a:p>
            <a:pPr marL="1371600" marR="0" lvl="0" indent="0" algn="l" rtl="0">
              <a:lnSpc>
                <a:spcPct val="115000"/>
              </a:lnSpc>
              <a:spcBef>
                <a:spcPts val="0"/>
              </a:spcBef>
              <a:spcAft>
                <a:spcPts val="0"/>
              </a:spcAft>
              <a:buNone/>
            </a:pPr>
            <a:endParaRPr sz="2400">
              <a:solidFill>
                <a:srgbClr val="FFFFFF"/>
              </a:solidFill>
              <a:latin typeface="Calibri"/>
              <a:ea typeface="Calibri"/>
              <a:cs typeface="Calibri"/>
              <a:sym typeface="Calibri"/>
            </a:endParaRPr>
          </a:p>
          <a:p>
            <a:pPr marL="914400" marR="0" lvl="1" indent="-381000" algn="l"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also provides database and analytics services, applications, developer tools, and much more.</a:t>
            </a:r>
            <a:endParaRPr sz="2400">
              <a:solidFill>
                <a:srgbClr val="FFFFFF"/>
              </a:solidFill>
              <a:latin typeface="Calibri"/>
              <a:ea typeface="Calibri"/>
              <a:cs typeface="Calibri"/>
              <a:sym typeface="Calibri"/>
            </a:endParaRPr>
          </a:p>
        </p:txBody>
      </p:sp>
      <p:pic>
        <p:nvPicPr>
          <p:cNvPr id="1004" name="Google Shape;1004;p30"/>
          <p:cNvPicPr preferRelativeResize="0"/>
          <p:nvPr/>
        </p:nvPicPr>
        <p:blipFill>
          <a:blip r:embed="rId4">
            <a:alphaModFix/>
          </a:blip>
          <a:stretch>
            <a:fillRect/>
          </a:stretch>
        </p:blipFill>
        <p:spPr>
          <a:xfrm>
            <a:off x="0" y="3122250"/>
            <a:ext cx="2575900" cy="3735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008"/>
        <p:cNvGrpSpPr/>
        <p:nvPr/>
      </p:nvGrpSpPr>
      <p:grpSpPr>
        <a:xfrm>
          <a:off x="0" y="0"/>
          <a:ext cx="0" cy="0"/>
          <a:chOff x="0" y="0"/>
          <a:chExt cx="0" cy="0"/>
        </a:xfrm>
      </p:grpSpPr>
      <p:sp>
        <p:nvSpPr>
          <p:cNvPr id="1009" name="Google Shape;1009;p31"/>
          <p:cNvSpPr txBox="1">
            <a:spLocks noGrp="1"/>
          </p:cNvSpPr>
          <p:nvPr>
            <p:ph type="title"/>
          </p:nvPr>
        </p:nvSpPr>
        <p:spPr>
          <a:xfrm>
            <a:off x="542766"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rgbClr val="FFFFFF"/>
                </a:solidFill>
              </a:rPr>
              <a:t>Example - AWS Certification Guide</a:t>
            </a:r>
            <a:endParaRPr>
              <a:solidFill>
                <a:srgbClr val="FFFFFF"/>
              </a:solidFill>
            </a:endParaRPr>
          </a:p>
        </p:txBody>
      </p:sp>
      <p:sp>
        <p:nvSpPr>
          <p:cNvPr id="1010" name="Google Shape;1010;p31"/>
          <p:cNvSpPr txBox="1"/>
          <p:nvPr/>
        </p:nvSpPr>
        <p:spPr>
          <a:xfrm>
            <a:off x="4550175" y="1201100"/>
            <a:ext cx="7063500" cy="498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r>
              <a:rPr lang="en-US" sz="1800">
                <a:solidFill>
                  <a:srgbClr val="FFFFFF"/>
                </a:solidFill>
                <a:latin typeface="Calibri"/>
                <a:ea typeface="Calibri"/>
                <a:cs typeface="Calibri"/>
                <a:sym typeface="Calibri"/>
              </a:rPr>
              <a:t>		</a:t>
            </a:r>
            <a:endParaRPr sz="1800">
              <a:solidFill>
                <a:srgbClr val="FFFFFF"/>
              </a:solidFill>
              <a:latin typeface="Calibri"/>
              <a:ea typeface="Calibri"/>
              <a:cs typeface="Calibri"/>
              <a:sym typeface="Calibri"/>
            </a:endParaRPr>
          </a:p>
        </p:txBody>
      </p:sp>
      <p:sp>
        <p:nvSpPr>
          <p:cNvPr id="1011" name="Google Shape;1011;p31"/>
          <p:cNvSpPr txBox="1"/>
          <p:nvPr/>
        </p:nvSpPr>
        <p:spPr>
          <a:xfrm>
            <a:off x="649075" y="1201100"/>
            <a:ext cx="10424100" cy="5450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marR="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p:txBody>
      </p:sp>
      <p:pic>
        <p:nvPicPr>
          <p:cNvPr id="1012" name="Google Shape;1012;p31"/>
          <p:cNvPicPr preferRelativeResize="0"/>
          <p:nvPr/>
        </p:nvPicPr>
        <p:blipFill>
          <a:blip r:embed="rId3">
            <a:alphaModFix/>
          </a:blip>
          <a:stretch>
            <a:fillRect/>
          </a:stretch>
        </p:blipFill>
        <p:spPr>
          <a:xfrm>
            <a:off x="1828651" y="985650"/>
            <a:ext cx="8275075" cy="5564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016"/>
        <p:cNvGrpSpPr/>
        <p:nvPr/>
      </p:nvGrpSpPr>
      <p:grpSpPr>
        <a:xfrm>
          <a:off x="0" y="0"/>
          <a:ext cx="0" cy="0"/>
          <a:chOff x="0" y="0"/>
          <a:chExt cx="0" cy="0"/>
        </a:xfrm>
      </p:grpSpPr>
      <p:sp>
        <p:nvSpPr>
          <p:cNvPr id="1017" name="Google Shape;1017;p32"/>
          <p:cNvSpPr txBox="1">
            <a:spLocks noGrp="1"/>
          </p:cNvSpPr>
          <p:nvPr>
            <p:ph type="title"/>
          </p:nvPr>
        </p:nvSpPr>
        <p:spPr>
          <a:xfrm>
            <a:off x="542766"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rgbClr val="FFFFFF"/>
                </a:solidFill>
              </a:rPr>
              <a:t>Example - AWS Certification Guide</a:t>
            </a:r>
            <a:endParaRPr>
              <a:solidFill>
                <a:srgbClr val="FFFFFF"/>
              </a:solidFill>
            </a:endParaRPr>
          </a:p>
        </p:txBody>
      </p:sp>
      <p:sp>
        <p:nvSpPr>
          <p:cNvPr id="1018" name="Google Shape;1018;p32"/>
          <p:cNvSpPr txBox="1"/>
          <p:nvPr/>
        </p:nvSpPr>
        <p:spPr>
          <a:xfrm>
            <a:off x="4550175" y="1201100"/>
            <a:ext cx="7063500" cy="498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r>
              <a:rPr lang="en-US" sz="1800">
                <a:solidFill>
                  <a:srgbClr val="FFFFFF"/>
                </a:solidFill>
                <a:latin typeface="Calibri"/>
                <a:ea typeface="Calibri"/>
                <a:cs typeface="Calibri"/>
                <a:sym typeface="Calibri"/>
              </a:rPr>
              <a:t>		</a:t>
            </a:r>
            <a:endParaRPr sz="1800">
              <a:solidFill>
                <a:srgbClr val="FFFFFF"/>
              </a:solidFill>
              <a:latin typeface="Calibri"/>
              <a:ea typeface="Calibri"/>
              <a:cs typeface="Calibri"/>
              <a:sym typeface="Calibri"/>
            </a:endParaRPr>
          </a:p>
        </p:txBody>
      </p:sp>
      <p:sp>
        <p:nvSpPr>
          <p:cNvPr id="1019" name="Google Shape;1019;p32"/>
          <p:cNvSpPr txBox="1"/>
          <p:nvPr/>
        </p:nvSpPr>
        <p:spPr>
          <a:xfrm>
            <a:off x="649075" y="1201100"/>
            <a:ext cx="10424100" cy="545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457200" lvl="0" indent="-381000" algn="l"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Each certification requires candidates to pass a single exam with multiple-choice questions. </a:t>
            </a:r>
            <a:endParaRPr sz="2400">
              <a:solidFill>
                <a:srgbClr val="FFFFFF"/>
              </a:solidFill>
              <a:latin typeface="Calibri"/>
              <a:ea typeface="Calibri"/>
              <a:cs typeface="Calibri"/>
              <a:sym typeface="Calibri"/>
            </a:endParaRPr>
          </a:p>
          <a:p>
            <a:pPr marL="914400" lvl="1" indent="-342900" algn="l" rtl="0">
              <a:lnSpc>
                <a:spcPct val="115000"/>
              </a:lnSpc>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The foundation-level exam costs $100 and takes up to 90 minutes to complete, while associate-level exams take up to 130 minutes to complete and cost $150 ($20 for practice exams). </a:t>
            </a:r>
            <a:endParaRPr sz="1800">
              <a:solidFill>
                <a:srgbClr val="FFFFFF"/>
              </a:solidFill>
              <a:latin typeface="Calibri"/>
              <a:ea typeface="Calibri"/>
              <a:cs typeface="Calibri"/>
              <a:sym typeface="Calibri"/>
            </a:endParaRPr>
          </a:p>
          <a:p>
            <a:pPr marL="914400" lvl="1" indent="-342900" algn="l" rtl="0">
              <a:lnSpc>
                <a:spcPct val="115000"/>
              </a:lnSpc>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Professional-level and specialty exams are 170 minutes and cost $300. </a:t>
            </a:r>
            <a:endParaRPr sz="1800">
              <a:solidFill>
                <a:srgbClr val="FFFFFF"/>
              </a:solidFill>
              <a:latin typeface="Calibri"/>
              <a:ea typeface="Calibri"/>
              <a:cs typeface="Calibri"/>
              <a:sym typeface="Calibri"/>
            </a:endParaRPr>
          </a:p>
          <a:p>
            <a:pPr marL="13716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457200" lvl="0" indent="-381000" algn="l" rtl="0">
              <a:lnSpc>
                <a:spcPct val="115000"/>
              </a:lnSpc>
              <a:spcBef>
                <a:spcPts val="0"/>
              </a:spcBef>
              <a:spcAft>
                <a:spcPts val="0"/>
              </a:spcAft>
              <a:buClr>
                <a:schemeClr val="lt1"/>
              </a:buClr>
              <a:buSzPts val="2400"/>
              <a:buFont typeface="Calibri"/>
              <a:buChar char="●"/>
            </a:pPr>
            <a:r>
              <a:rPr lang="en-US" sz="2400">
                <a:solidFill>
                  <a:schemeClr val="lt1"/>
                </a:solidFill>
                <a:latin typeface="Calibri"/>
                <a:ea typeface="Calibri"/>
                <a:cs typeface="Calibri"/>
                <a:sym typeface="Calibri"/>
              </a:rPr>
              <a:t>To ensure that professionals keep their skills sharp and up to date, AWS requires credential holders to </a:t>
            </a:r>
            <a:r>
              <a:rPr lang="en-US" sz="2400">
                <a:solidFill>
                  <a:schemeClr val="lt1"/>
                </a:solidFill>
                <a:uFill>
                  <a:noFill/>
                </a:uFill>
                <a:latin typeface="Calibri"/>
                <a:ea typeface="Calibri"/>
                <a:cs typeface="Calibri"/>
                <a:sym typeface="Calibri"/>
                <a:hlinkClick r:id="rId3"/>
              </a:rPr>
              <a:t>recertify</a:t>
            </a:r>
            <a:r>
              <a:rPr lang="en-US" sz="2400">
                <a:solidFill>
                  <a:schemeClr val="lt1"/>
                </a:solidFill>
                <a:latin typeface="Calibri"/>
                <a:ea typeface="Calibri"/>
                <a:cs typeface="Calibri"/>
                <a:sym typeface="Calibri"/>
              </a:rPr>
              <a:t> every two years. That means taking the recertification exam for the certification you currently hold. Credential holders are eligible for a 50 percent discount voucher for recertification exams.</a:t>
            </a:r>
            <a:endParaRPr sz="2400">
              <a:solidFill>
                <a:srgbClr val="FFFFFF"/>
              </a:solidFill>
              <a:latin typeface="Calibri"/>
              <a:ea typeface="Calibri"/>
              <a:cs typeface="Calibri"/>
              <a:sym typeface="Calibri"/>
            </a:endParaRPr>
          </a:p>
          <a:p>
            <a:pPr marL="13716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1371600" marR="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p:txBody>
      </p:sp>
      <p:pic>
        <p:nvPicPr>
          <p:cNvPr id="1020" name="Google Shape;1020;p32"/>
          <p:cNvPicPr preferRelativeResize="0"/>
          <p:nvPr/>
        </p:nvPicPr>
        <p:blipFill>
          <a:blip r:embed="rId4">
            <a:alphaModFix/>
          </a:blip>
          <a:stretch>
            <a:fillRect/>
          </a:stretch>
        </p:blipFill>
        <p:spPr>
          <a:xfrm flipH="1">
            <a:off x="10043450" y="5229225"/>
            <a:ext cx="2383875" cy="1628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024"/>
        <p:cNvGrpSpPr/>
        <p:nvPr/>
      </p:nvGrpSpPr>
      <p:grpSpPr>
        <a:xfrm>
          <a:off x="0" y="0"/>
          <a:ext cx="0" cy="0"/>
          <a:chOff x="0" y="0"/>
          <a:chExt cx="0" cy="0"/>
        </a:xfrm>
      </p:grpSpPr>
      <p:sp>
        <p:nvSpPr>
          <p:cNvPr id="1025" name="Google Shape;1025;p33"/>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rgbClr val="FFFFFF"/>
                </a:solidFill>
              </a:rPr>
              <a:t>Degree &amp; Curriculums </a:t>
            </a:r>
            <a:endParaRPr>
              <a:solidFill>
                <a:srgbClr val="FFFFFF"/>
              </a:solidFill>
            </a:endParaRPr>
          </a:p>
        </p:txBody>
      </p:sp>
      <p:sp>
        <p:nvSpPr>
          <p:cNvPr id="1026" name="Google Shape;1026;p33"/>
          <p:cNvSpPr txBox="1"/>
          <p:nvPr/>
        </p:nvSpPr>
        <p:spPr>
          <a:xfrm>
            <a:off x="5021850" y="529225"/>
            <a:ext cx="7063500" cy="511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alibri"/>
                <a:ea typeface="Calibri"/>
                <a:cs typeface="Calibri"/>
                <a:sym typeface="Calibri"/>
              </a:rPr>
              <a:t>Bachelor, Master's degree in computer science, software engineering, computer information system, mathematics</a:t>
            </a: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FFFFFF"/>
                </a:solidFill>
                <a:latin typeface="Calibri"/>
                <a:ea typeface="Calibri"/>
                <a:cs typeface="Calibri"/>
                <a:sym typeface="Calibri"/>
              </a:rPr>
              <a:t>Computer science</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Computer programming                                             Programming languages</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Design &amp; analysis of algorithms                                Cognitive modeling</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Computer systems                                                       Artificial intelligence</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Data structure and data management                     Machine learning</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Program design, robotics laboratory                        Computer game design</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Data management and information processing     Math</a:t>
            </a:r>
            <a:endParaRPr sz="12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FFFFFF"/>
                </a:solidFill>
                <a:latin typeface="Calibri"/>
                <a:ea typeface="Calibri"/>
                <a:cs typeface="Calibri"/>
                <a:sym typeface="Calibri"/>
              </a:rPr>
              <a:t>Software engineer</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Software engineering                                                   Computer architecture</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Software design &amp; construction                                 Database designing</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Software project management                                   Programming languages</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Software testing                                                            Networking</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Verification and validation                                          Math</a:t>
            </a:r>
            <a:endParaRPr sz="12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FFFFFF"/>
                </a:solidFill>
                <a:latin typeface="Calibri"/>
                <a:ea typeface="Calibri"/>
                <a:cs typeface="Calibri"/>
                <a:sym typeface="Calibri"/>
              </a:rPr>
              <a:t>Computer information systems</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Computer information systems                                  System analysis with UML,</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Computer science, computer programming            Networking fundamentals</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 C# programming,                                                         Security fundamentals</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C++,                                                                                 Fundamentals of Linux</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JAVA,                                                                               Mechanics of web page design</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Data structure and Algorithms                                   Android programming</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 Spreadsheet applications</a:t>
            </a:r>
            <a:endParaRPr sz="12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FFFFFF"/>
                </a:solidFill>
                <a:latin typeface="Calibri"/>
                <a:ea typeface="Calibri"/>
                <a:cs typeface="Calibri"/>
                <a:sym typeface="Calibri"/>
              </a:rPr>
              <a:t>Mathematics</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Calculus                                                                         Topology and foundations</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Linear algebra                                                               Geometry analysis</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Probability and statistics                                             Applied mathematics</a:t>
            </a:r>
            <a:endParaRPr sz="1200">
              <a:solidFill>
                <a:srgbClr val="FFFFFF"/>
              </a:solidFill>
              <a:latin typeface="Calibri"/>
              <a:ea typeface="Calibri"/>
              <a:cs typeface="Calibri"/>
              <a:sym typeface="Calibri"/>
            </a:endParaRPr>
          </a:p>
          <a:p>
            <a:pPr marL="914400" lvl="1" indent="-304800" algn="l" rtl="0">
              <a:lnSpc>
                <a:spcPct val="115000"/>
              </a:lnSpc>
              <a:spcBef>
                <a:spcPts val="0"/>
              </a:spcBef>
              <a:spcAft>
                <a:spcPts val="0"/>
              </a:spcAft>
              <a:buClr>
                <a:srgbClr val="FFFFFF"/>
              </a:buClr>
              <a:buSzPts val="1200"/>
              <a:buChar char="○"/>
            </a:pPr>
            <a:r>
              <a:rPr lang="en-US" sz="1200">
                <a:solidFill>
                  <a:srgbClr val="FFFFFF"/>
                </a:solidFill>
                <a:latin typeface="Calibri"/>
                <a:ea typeface="Calibri"/>
                <a:cs typeface="Calibri"/>
                <a:sym typeface="Calibri"/>
              </a:rPr>
              <a:t>Complex variables                                                        Math structure for computer</a:t>
            </a:r>
            <a:endParaRPr sz="12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1027" name="Google Shape;1027;p33"/>
          <p:cNvPicPr preferRelativeResize="0"/>
          <p:nvPr/>
        </p:nvPicPr>
        <p:blipFill>
          <a:blip r:embed="rId3">
            <a:alphaModFix/>
          </a:blip>
          <a:stretch>
            <a:fillRect/>
          </a:stretch>
        </p:blipFill>
        <p:spPr>
          <a:xfrm>
            <a:off x="1847850" y="2236954"/>
            <a:ext cx="1147124" cy="1148399"/>
          </a:xfrm>
          <a:prstGeom prst="rect">
            <a:avLst/>
          </a:prstGeom>
          <a:noFill/>
          <a:ln>
            <a:noFill/>
          </a:ln>
        </p:spPr>
      </p:pic>
      <p:pic>
        <p:nvPicPr>
          <p:cNvPr id="1028" name="Google Shape;1028;p33"/>
          <p:cNvPicPr preferRelativeResize="0"/>
          <p:nvPr/>
        </p:nvPicPr>
        <p:blipFill>
          <a:blip r:embed="rId4">
            <a:alphaModFix/>
          </a:blip>
          <a:stretch>
            <a:fillRect/>
          </a:stretch>
        </p:blipFill>
        <p:spPr>
          <a:xfrm>
            <a:off x="371475" y="1524450"/>
            <a:ext cx="1147125" cy="1109798"/>
          </a:xfrm>
          <a:prstGeom prst="rect">
            <a:avLst/>
          </a:prstGeom>
          <a:noFill/>
          <a:ln>
            <a:noFill/>
          </a:ln>
        </p:spPr>
      </p:pic>
      <p:pic>
        <p:nvPicPr>
          <p:cNvPr id="1029" name="Google Shape;1029;p33"/>
          <p:cNvPicPr preferRelativeResize="0"/>
          <p:nvPr/>
        </p:nvPicPr>
        <p:blipFill>
          <a:blip r:embed="rId5">
            <a:alphaModFix/>
          </a:blip>
          <a:stretch>
            <a:fillRect/>
          </a:stretch>
        </p:blipFill>
        <p:spPr>
          <a:xfrm>
            <a:off x="3452888" y="1836375"/>
            <a:ext cx="1111050" cy="1082831"/>
          </a:xfrm>
          <a:prstGeom prst="rect">
            <a:avLst/>
          </a:prstGeom>
          <a:noFill/>
          <a:ln>
            <a:noFill/>
          </a:ln>
        </p:spPr>
      </p:pic>
      <p:pic>
        <p:nvPicPr>
          <p:cNvPr id="1030" name="Google Shape;1030;p33"/>
          <p:cNvPicPr preferRelativeResize="0"/>
          <p:nvPr/>
        </p:nvPicPr>
        <p:blipFill>
          <a:blip r:embed="rId6">
            <a:alphaModFix/>
          </a:blip>
          <a:stretch>
            <a:fillRect/>
          </a:stretch>
        </p:blipFill>
        <p:spPr>
          <a:xfrm>
            <a:off x="452730" y="2695440"/>
            <a:ext cx="984601" cy="980224"/>
          </a:xfrm>
          <a:prstGeom prst="rect">
            <a:avLst/>
          </a:prstGeom>
          <a:noFill/>
          <a:ln>
            <a:noFill/>
          </a:ln>
        </p:spPr>
      </p:pic>
      <p:pic>
        <p:nvPicPr>
          <p:cNvPr id="1031" name="Google Shape;1031;p33"/>
          <p:cNvPicPr preferRelativeResize="0"/>
          <p:nvPr/>
        </p:nvPicPr>
        <p:blipFill>
          <a:blip r:embed="rId7">
            <a:alphaModFix/>
          </a:blip>
          <a:stretch>
            <a:fillRect/>
          </a:stretch>
        </p:blipFill>
        <p:spPr>
          <a:xfrm>
            <a:off x="3158400" y="4765809"/>
            <a:ext cx="1863450" cy="590549"/>
          </a:xfrm>
          <a:prstGeom prst="rect">
            <a:avLst/>
          </a:prstGeom>
          <a:noFill/>
          <a:ln>
            <a:noFill/>
          </a:ln>
        </p:spPr>
      </p:pic>
      <p:pic>
        <p:nvPicPr>
          <p:cNvPr id="1032" name="Google Shape;1032;p33"/>
          <p:cNvPicPr preferRelativeResize="0"/>
          <p:nvPr/>
        </p:nvPicPr>
        <p:blipFill>
          <a:blip r:embed="rId8">
            <a:alphaModFix/>
          </a:blip>
          <a:stretch>
            <a:fillRect/>
          </a:stretch>
        </p:blipFill>
        <p:spPr>
          <a:xfrm>
            <a:off x="3384350" y="3385350"/>
            <a:ext cx="1111039" cy="1109801"/>
          </a:xfrm>
          <a:prstGeom prst="rect">
            <a:avLst/>
          </a:prstGeom>
          <a:noFill/>
          <a:ln>
            <a:noFill/>
          </a:ln>
        </p:spPr>
      </p:pic>
      <p:pic>
        <p:nvPicPr>
          <p:cNvPr id="1033" name="Google Shape;1033;p33"/>
          <p:cNvPicPr preferRelativeResize="0"/>
          <p:nvPr/>
        </p:nvPicPr>
        <p:blipFill>
          <a:blip r:embed="rId9">
            <a:alphaModFix/>
          </a:blip>
          <a:stretch>
            <a:fillRect/>
          </a:stretch>
        </p:blipFill>
        <p:spPr>
          <a:xfrm>
            <a:off x="736800" y="6011925"/>
            <a:ext cx="1111049" cy="711000"/>
          </a:xfrm>
          <a:prstGeom prst="rect">
            <a:avLst/>
          </a:prstGeom>
          <a:noFill/>
          <a:ln>
            <a:noFill/>
          </a:ln>
        </p:spPr>
      </p:pic>
      <p:pic>
        <p:nvPicPr>
          <p:cNvPr id="1034" name="Google Shape;1034;p33"/>
          <p:cNvPicPr preferRelativeResize="0"/>
          <p:nvPr/>
        </p:nvPicPr>
        <p:blipFill>
          <a:blip r:embed="rId10">
            <a:alphaModFix/>
          </a:blip>
          <a:stretch>
            <a:fillRect/>
          </a:stretch>
        </p:blipFill>
        <p:spPr>
          <a:xfrm>
            <a:off x="2994975" y="6011937"/>
            <a:ext cx="1169168" cy="711000"/>
          </a:xfrm>
          <a:prstGeom prst="rect">
            <a:avLst/>
          </a:prstGeom>
          <a:noFill/>
          <a:ln>
            <a:noFill/>
          </a:ln>
        </p:spPr>
      </p:pic>
      <p:pic>
        <p:nvPicPr>
          <p:cNvPr id="1035" name="Google Shape;1035;p33"/>
          <p:cNvPicPr preferRelativeResize="0"/>
          <p:nvPr/>
        </p:nvPicPr>
        <p:blipFill>
          <a:blip r:embed="rId11">
            <a:alphaModFix/>
          </a:blip>
          <a:stretch>
            <a:fillRect/>
          </a:stretch>
        </p:blipFill>
        <p:spPr>
          <a:xfrm>
            <a:off x="183475" y="3736847"/>
            <a:ext cx="2417080" cy="590550"/>
          </a:xfrm>
          <a:prstGeom prst="rect">
            <a:avLst/>
          </a:prstGeom>
          <a:noFill/>
          <a:ln>
            <a:noFill/>
          </a:ln>
        </p:spPr>
      </p:pic>
      <p:pic>
        <p:nvPicPr>
          <p:cNvPr id="1036" name="Google Shape;1036;p33"/>
          <p:cNvPicPr preferRelativeResize="0"/>
          <p:nvPr/>
        </p:nvPicPr>
        <p:blipFill>
          <a:blip r:embed="rId12">
            <a:alphaModFix/>
          </a:blip>
          <a:stretch>
            <a:fillRect/>
          </a:stretch>
        </p:blipFill>
        <p:spPr>
          <a:xfrm>
            <a:off x="1750701" y="916320"/>
            <a:ext cx="1591095" cy="710999"/>
          </a:xfrm>
          <a:prstGeom prst="rect">
            <a:avLst/>
          </a:prstGeom>
          <a:noFill/>
          <a:ln>
            <a:noFill/>
          </a:ln>
        </p:spPr>
      </p:pic>
      <p:pic>
        <p:nvPicPr>
          <p:cNvPr id="1037" name="Google Shape;1037;p33"/>
          <p:cNvPicPr preferRelativeResize="0"/>
          <p:nvPr/>
        </p:nvPicPr>
        <p:blipFill>
          <a:blip r:embed="rId13">
            <a:alphaModFix/>
          </a:blip>
          <a:stretch>
            <a:fillRect/>
          </a:stretch>
        </p:blipFill>
        <p:spPr>
          <a:xfrm>
            <a:off x="529861" y="4452093"/>
            <a:ext cx="2486425" cy="14351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6"/>
          <p:cNvSpPr txBox="1">
            <a:spLocks noGrp="1"/>
          </p:cNvSpPr>
          <p:nvPr>
            <p:ph type="title"/>
          </p:nvPr>
        </p:nvSpPr>
        <p:spPr>
          <a:xfrm>
            <a:off x="609441" y="274639"/>
            <a:ext cx="10969800" cy="711000"/>
          </a:xfrm>
          <a:prstGeom prst="rect">
            <a:avLst/>
          </a:prstGeom>
        </p:spPr>
        <p:txBody>
          <a:bodyPr spcFirstLastPara="1" wrap="square" lIns="121875" tIns="60925" rIns="121875" bIns="60925" anchor="ctr" anchorCtr="0">
            <a:noAutofit/>
          </a:bodyPr>
          <a:lstStyle/>
          <a:p>
            <a:pPr marL="0" lvl="0" indent="0" algn="l" rtl="0">
              <a:spcBef>
                <a:spcPts val="0"/>
              </a:spcBef>
              <a:spcAft>
                <a:spcPts val="0"/>
              </a:spcAft>
              <a:buNone/>
            </a:pPr>
            <a:endParaRPr/>
          </a:p>
        </p:txBody>
      </p:sp>
      <p:pic>
        <p:nvPicPr>
          <p:cNvPr id="270" name="Google Shape;270;p16"/>
          <p:cNvPicPr preferRelativeResize="0"/>
          <p:nvPr/>
        </p:nvPicPr>
        <p:blipFill>
          <a:blip r:embed="rId3">
            <a:alphaModFix/>
          </a:blip>
          <a:stretch>
            <a:fillRect/>
          </a:stretch>
        </p:blipFill>
        <p:spPr>
          <a:xfrm>
            <a:off x="0" y="3"/>
            <a:ext cx="12188827" cy="68561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041"/>
        <p:cNvGrpSpPr/>
        <p:nvPr/>
      </p:nvGrpSpPr>
      <p:grpSpPr>
        <a:xfrm>
          <a:off x="0" y="0"/>
          <a:ext cx="0" cy="0"/>
          <a:chOff x="0" y="0"/>
          <a:chExt cx="0" cy="0"/>
        </a:xfrm>
      </p:grpSpPr>
      <p:sp>
        <p:nvSpPr>
          <p:cNvPr id="1042" name="Google Shape;1042;p34"/>
          <p:cNvSpPr txBox="1">
            <a:spLocks noGrp="1"/>
          </p:cNvSpPr>
          <p:nvPr>
            <p:ph type="title"/>
          </p:nvPr>
        </p:nvSpPr>
        <p:spPr>
          <a:xfrm>
            <a:off x="542766"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rgbClr val="FFFFFF"/>
                </a:solidFill>
              </a:rPr>
              <a:t>Career </a:t>
            </a:r>
            <a:endParaRPr>
              <a:solidFill>
                <a:srgbClr val="FFFFFF"/>
              </a:solidFill>
            </a:endParaRPr>
          </a:p>
        </p:txBody>
      </p:sp>
      <p:sp>
        <p:nvSpPr>
          <p:cNvPr id="1043" name="Google Shape;1043;p34"/>
          <p:cNvSpPr txBox="1"/>
          <p:nvPr/>
        </p:nvSpPr>
        <p:spPr>
          <a:xfrm>
            <a:off x="4550175" y="1201100"/>
            <a:ext cx="7063500" cy="498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r>
              <a:rPr lang="en-US" sz="1800">
                <a:solidFill>
                  <a:srgbClr val="FFFFFF"/>
                </a:solidFill>
                <a:latin typeface="Calibri"/>
                <a:ea typeface="Calibri"/>
                <a:cs typeface="Calibri"/>
                <a:sym typeface="Calibri"/>
              </a:rPr>
              <a:t>		</a:t>
            </a:r>
            <a:endParaRPr sz="1800">
              <a:solidFill>
                <a:srgbClr val="FFFFFF"/>
              </a:solidFill>
              <a:latin typeface="Calibri"/>
              <a:ea typeface="Calibri"/>
              <a:cs typeface="Calibri"/>
              <a:sym typeface="Calibri"/>
            </a:endParaRPr>
          </a:p>
        </p:txBody>
      </p:sp>
      <p:pic>
        <p:nvPicPr>
          <p:cNvPr id="1044" name="Google Shape;1044;p34"/>
          <p:cNvPicPr preferRelativeResize="0"/>
          <p:nvPr/>
        </p:nvPicPr>
        <p:blipFill>
          <a:blip r:embed="rId3">
            <a:alphaModFix/>
          </a:blip>
          <a:stretch>
            <a:fillRect/>
          </a:stretch>
        </p:blipFill>
        <p:spPr>
          <a:xfrm>
            <a:off x="2095225" y="1201100"/>
            <a:ext cx="7864900" cy="498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048"/>
        <p:cNvGrpSpPr/>
        <p:nvPr/>
      </p:nvGrpSpPr>
      <p:grpSpPr>
        <a:xfrm>
          <a:off x="0" y="0"/>
          <a:ext cx="0" cy="0"/>
          <a:chOff x="0" y="0"/>
          <a:chExt cx="0" cy="0"/>
        </a:xfrm>
      </p:grpSpPr>
      <p:sp>
        <p:nvSpPr>
          <p:cNvPr id="1049" name="Google Shape;1049;p35"/>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rgbClr val="FFFFFF"/>
                </a:solidFill>
              </a:rPr>
              <a:t>Career Outlook &amp; Advancement </a:t>
            </a:r>
            <a:endParaRPr>
              <a:solidFill>
                <a:srgbClr val="FFFFFF"/>
              </a:solidFill>
            </a:endParaRPr>
          </a:p>
        </p:txBody>
      </p:sp>
      <p:grpSp>
        <p:nvGrpSpPr>
          <p:cNvPr id="1050" name="Google Shape;1050;p35"/>
          <p:cNvGrpSpPr/>
          <p:nvPr/>
        </p:nvGrpSpPr>
        <p:grpSpPr>
          <a:xfrm>
            <a:off x="1016793" y="1584325"/>
            <a:ext cx="2992438" cy="3216275"/>
            <a:chOff x="1016793" y="1584325"/>
            <a:chExt cx="2992438" cy="3216275"/>
          </a:xfrm>
        </p:grpSpPr>
        <p:grpSp>
          <p:nvGrpSpPr>
            <p:cNvPr id="1051" name="Google Shape;1051;p35"/>
            <p:cNvGrpSpPr/>
            <p:nvPr/>
          </p:nvGrpSpPr>
          <p:grpSpPr>
            <a:xfrm>
              <a:off x="1016793" y="1824355"/>
              <a:ext cx="1143000" cy="1855470"/>
              <a:chOff x="760412" y="2297430"/>
              <a:chExt cx="1143000" cy="1855470"/>
            </a:xfrm>
          </p:grpSpPr>
          <p:sp>
            <p:nvSpPr>
              <p:cNvPr id="1052" name="Google Shape;1052;p35"/>
              <p:cNvSpPr/>
              <p:nvPr/>
            </p:nvSpPr>
            <p:spPr>
              <a:xfrm>
                <a:off x="760412" y="2362200"/>
                <a:ext cx="1143000" cy="179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1053" name="Google Shape;1053;p35"/>
              <p:cNvGrpSpPr/>
              <p:nvPr/>
            </p:nvGrpSpPr>
            <p:grpSpPr>
              <a:xfrm>
                <a:off x="950802" y="2514600"/>
                <a:ext cx="762221" cy="1503991"/>
                <a:chOff x="912812" y="2514600"/>
                <a:chExt cx="762221" cy="1503991"/>
              </a:xfrm>
            </p:grpSpPr>
            <p:sp>
              <p:nvSpPr>
                <p:cNvPr id="1054" name="Google Shape;1054;p35"/>
                <p:cNvSpPr/>
                <p:nvPr/>
              </p:nvSpPr>
              <p:spPr>
                <a:xfrm>
                  <a:off x="912812" y="2514600"/>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55" name="Google Shape;1055;p35"/>
                <p:cNvSpPr/>
                <p:nvPr/>
              </p:nvSpPr>
              <p:spPr>
                <a:xfrm>
                  <a:off x="986158" y="2600388"/>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56" name="Google Shape;1056;p35"/>
                <p:cNvSpPr/>
                <p:nvPr/>
              </p:nvSpPr>
              <p:spPr>
                <a:xfrm>
                  <a:off x="1077614" y="2686176"/>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57" name="Google Shape;1057;p35"/>
                <p:cNvSpPr/>
                <p:nvPr/>
              </p:nvSpPr>
              <p:spPr>
                <a:xfrm>
                  <a:off x="991505" y="2771964"/>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58" name="Google Shape;1058;p35"/>
                <p:cNvSpPr/>
                <p:nvPr/>
              </p:nvSpPr>
              <p:spPr>
                <a:xfrm>
                  <a:off x="912812" y="2857752"/>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59" name="Google Shape;1059;p35"/>
                <p:cNvSpPr/>
                <p:nvPr/>
              </p:nvSpPr>
              <p:spPr>
                <a:xfrm>
                  <a:off x="912812" y="2943540"/>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0" name="Google Shape;1060;p35"/>
                <p:cNvSpPr/>
                <p:nvPr/>
              </p:nvSpPr>
              <p:spPr>
                <a:xfrm>
                  <a:off x="989233" y="3029328"/>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1" name="Google Shape;1061;p35"/>
                <p:cNvSpPr/>
                <p:nvPr/>
              </p:nvSpPr>
              <p:spPr>
                <a:xfrm>
                  <a:off x="1075342" y="3115116"/>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2" name="Google Shape;1062;p35"/>
                <p:cNvSpPr/>
                <p:nvPr/>
              </p:nvSpPr>
              <p:spPr>
                <a:xfrm>
                  <a:off x="1078980" y="3200904"/>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3" name="Google Shape;1063;p35"/>
                <p:cNvSpPr/>
                <p:nvPr/>
              </p:nvSpPr>
              <p:spPr>
                <a:xfrm>
                  <a:off x="1078980" y="3286692"/>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4" name="Google Shape;1064;p35"/>
                <p:cNvSpPr/>
                <p:nvPr/>
              </p:nvSpPr>
              <p:spPr>
                <a:xfrm>
                  <a:off x="1083080" y="3372480"/>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5" name="Google Shape;1065;p35"/>
                <p:cNvSpPr/>
                <p:nvPr/>
              </p:nvSpPr>
              <p:spPr>
                <a:xfrm>
                  <a:off x="991505" y="345826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6" name="Google Shape;1066;p35"/>
                <p:cNvSpPr/>
                <p:nvPr/>
              </p:nvSpPr>
              <p:spPr>
                <a:xfrm>
                  <a:off x="912812" y="3544056"/>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7" name="Google Shape;1067;p35"/>
                <p:cNvSpPr/>
                <p:nvPr/>
              </p:nvSpPr>
              <p:spPr>
                <a:xfrm>
                  <a:off x="912812" y="3629844"/>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8" name="Google Shape;1068;p35"/>
                <p:cNvSpPr/>
                <p:nvPr/>
              </p:nvSpPr>
              <p:spPr>
                <a:xfrm>
                  <a:off x="986158" y="3715632"/>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9" name="Google Shape;1069;p35"/>
                <p:cNvSpPr/>
                <p:nvPr/>
              </p:nvSpPr>
              <p:spPr>
                <a:xfrm>
                  <a:off x="1077614" y="3801420"/>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70" name="Google Shape;1070;p35"/>
                <p:cNvSpPr/>
                <p:nvPr/>
              </p:nvSpPr>
              <p:spPr>
                <a:xfrm>
                  <a:off x="991505" y="388720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71" name="Google Shape;1071;p35"/>
                <p:cNvSpPr/>
                <p:nvPr/>
              </p:nvSpPr>
              <p:spPr>
                <a:xfrm>
                  <a:off x="912812" y="3972991"/>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1072" name="Google Shape;1072;p35"/>
              <p:cNvSpPr/>
              <p:nvPr/>
            </p:nvSpPr>
            <p:spPr>
              <a:xfrm>
                <a:off x="760412" y="2297430"/>
                <a:ext cx="1143000" cy="1332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073" name="Google Shape;1073;p35"/>
            <p:cNvGrpSpPr/>
            <p:nvPr/>
          </p:nvGrpSpPr>
          <p:grpSpPr>
            <a:xfrm>
              <a:off x="2769393" y="1584325"/>
              <a:ext cx="1211263" cy="736600"/>
              <a:chOff x="1766888" y="1797050"/>
              <a:chExt cx="1211263" cy="736600"/>
            </a:xfrm>
          </p:grpSpPr>
          <p:sp>
            <p:nvSpPr>
              <p:cNvPr id="1074" name="Google Shape;1074;p35"/>
              <p:cNvSpPr/>
              <p:nvPr/>
            </p:nvSpPr>
            <p:spPr>
              <a:xfrm>
                <a:off x="2227263" y="1797050"/>
                <a:ext cx="296863" cy="736600"/>
              </a:xfrm>
              <a:custGeom>
                <a:avLst/>
                <a:gdLst/>
                <a:ahLst/>
                <a:cxnLst/>
                <a:rect l="l" t="t" r="r" b="b"/>
                <a:pathLst>
                  <a:path w="187" h="464" extrusionOk="0">
                    <a:moveTo>
                      <a:pt x="158" y="0"/>
                    </a:moveTo>
                    <a:lnTo>
                      <a:pt x="187" y="11"/>
                    </a:lnTo>
                    <a:lnTo>
                      <a:pt x="29" y="464"/>
                    </a:lnTo>
                    <a:lnTo>
                      <a:pt x="0" y="454"/>
                    </a:lnTo>
                    <a:lnTo>
                      <a:pt x="1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75" name="Google Shape;1075;p35"/>
              <p:cNvSpPr/>
              <p:nvPr/>
            </p:nvSpPr>
            <p:spPr>
              <a:xfrm>
                <a:off x="1766888" y="1963738"/>
                <a:ext cx="403225" cy="404813"/>
              </a:xfrm>
              <a:custGeom>
                <a:avLst/>
                <a:gdLst/>
                <a:ahLst/>
                <a:cxnLst/>
                <a:rect l="l" t="t" r="r" b="b"/>
                <a:pathLst>
                  <a:path w="254" h="255" extrusionOk="0">
                    <a:moveTo>
                      <a:pt x="239" y="0"/>
                    </a:moveTo>
                    <a:lnTo>
                      <a:pt x="254" y="27"/>
                    </a:lnTo>
                    <a:lnTo>
                      <a:pt x="66" y="127"/>
                    </a:lnTo>
                    <a:lnTo>
                      <a:pt x="254" y="227"/>
                    </a:lnTo>
                    <a:lnTo>
                      <a:pt x="239" y="255"/>
                    </a:lnTo>
                    <a:lnTo>
                      <a:pt x="0" y="127"/>
                    </a:lnTo>
                    <a:lnTo>
                      <a:pt x="23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76" name="Google Shape;1076;p35"/>
              <p:cNvSpPr/>
              <p:nvPr/>
            </p:nvSpPr>
            <p:spPr>
              <a:xfrm>
                <a:off x="2578101" y="1963738"/>
                <a:ext cx="400050" cy="404813"/>
              </a:xfrm>
              <a:custGeom>
                <a:avLst/>
                <a:gdLst/>
                <a:ahLst/>
                <a:cxnLst/>
                <a:rect l="l" t="t" r="r" b="b"/>
                <a:pathLst>
                  <a:path w="252" h="255" extrusionOk="0">
                    <a:moveTo>
                      <a:pt x="14" y="0"/>
                    </a:moveTo>
                    <a:lnTo>
                      <a:pt x="252" y="127"/>
                    </a:lnTo>
                    <a:lnTo>
                      <a:pt x="14" y="255"/>
                    </a:lnTo>
                    <a:lnTo>
                      <a:pt x="0" y="227"/>
                    </a:lnTo>
                    <a:lnTo>
                      <a:pt x="187" y="127"/>
                    </a:lnTo>
                    <a:lnTo>
                      <a:pt x="0" y="27"/>
                    </a:lnTo>
                    <a:lnTo>
                      <a:pt x="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1077" name="Google Shape;1077;p35"/>
            <p:cNvGrpSpPr/>
            <p:nvPr/>
          </p:nvGrpSpPr>
          <p:grpSpPr>
            <a:xfrm>
              <a:off x="1893094" y="3529013"/>
              <a:ext cx="2116138" cy="1271587"/>
              <a:chOff x="1893094" y="3529013"/>
              <a:chExt cx="2116138" cy="1271587"/>
            </a:xfrm>
          </p:grpSpPr>
          <p:sp>
            <p:nvSpPr>
              <p:cNvPr id="1078" name="Google Shape;1078;p35"/>
              <p:cNvSpPr/>
              <p:nvPr/>
            </p:nvSpPr>
            <p:spPr>
              <a:xfrm>
                <a:off x="1893094" y="3529013"/>
                <a:ext cx="2116138" cy="879475"/>
              </a:xfrm>
              <a:custGeom>
                <a:avLst/>
                <a:gdLst/>
                <a:ahLst/>
                <a:cxnLst/>
                <a:rect l="l" t="t" r="r" b="b"/>
                <a:pathLst>
                  <a:path w="1333" h="554" extrusionOk="0">
                    <a:moveTo>
                      <a:pt x="23" y="0"/>
                    </a:moveTo>
                    <a:lnTo>
                      <a:pt x="1310" y="0"/>
                    </a:lnTo>
                    <a:lnTo>
                      <a:pt x="1323" y="9"/>
                    </a:lnTo>
                    <a:lnTo>
                      <a:pt x="1329" y="15"/>
                    </a:lnTo>
                    <a:lnTo>
                      <a:pt x="1333" y="32"/>
                    </a:lnTo>
                    <a:lnTo>
                      <a:pt x="1333" y="523"/>
                    </a:lnTo>
                    <a:lnTo>
                      <a:pt x="1329" y="539"/>
                    </a:lnTo>
                    <a:lnTo>
                      <a:pt x="1323" y="546"/>
                    </a:lnTo>
                    <a:lnTo>
                      <a:pt x="1310" y="554"/>
                    </a:lnTo>
                    <a:lnTo>
                      <a:pt x="23" y="554"/>
                    </a:lnTo>
                    <a:lnTo>
                      <a:pt x="17" y="550"/>
                    </a:lnTo>
                    <a:lnTo>
                      <a:pt x="9" y="546"/>
                    </a:lnTo>
                    <a:lnTo>
                      <a:pt x="4" y="539"/>
                    </a:lnTo>
                    <a:lnTo>
                      <a:pt x="0" y="523"/>
                    </a:lnTo>
                    <a:lnTo>
                      <a:pt x="0" y="32"/>
                    </a:lnTo>
                    <a:lnTo>
                      <a:pt x="4" y="15"/>
                    </a:lnTo>
                    <a:lnTo>
                      <a:pt x="9" y="9"/>
                    </a:lnTo>
                    <a:lnTo>
                      <a:pt x="17" y="5"/>
                    </a:lnTo>
                    <a:lnTo>
                      <a:pt x="23"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79" name="Google Shape;1079;p35"/>
              <p:cNvSpPr/>
              <p:nvPr/>
            </p:nvSpPr>
            <p:spPr>
              <a:xfrm>
                <a:off x="201850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7" y="56"/>
                    </a:lnTo>
                    <a:lnTo>
                      <a:pt x="0" y="50"/>
                    </a:lnTo>
                    <a:lnTo>
                      <a:pt x="0" y="6"/>
                    </a:lnTo>
                    <a:lnTo>
                      <a:pt x="5" y="4"/>
                    </a:lnTo>
                    <a:lnTo>
                      <a:pt x="7"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0" name="Google Shape;1080;p35"/>
              <p:cNvSpPr/>
              <p:nvPr/>
            </p:nvSpPr>
            <p:spPr>
              <a:xfrm>
                <a:off x="224075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2" y="54"/>
                    </a:lnTo>
                    <a:lnTo>
                      <a:pt x="0" y="50"/>
                    </a:lnTo>
                    <a:lnTo>
                      <a:pt x="0" y="6"/>
                    </a:lnTo>
                    <a:lnTo>
                      <a:pt x="2" y="4"/>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1" name="Google Shape;1081;p35"/>
              <p:cNvSpPr/>
              <p:nvPr/>
            </p:nvSpPr>
            <p:spPr>
              <a:xfrm>
                <a:off x="2463007" y="3579813"/>
                <a:ext cx="146050" cy="88900"/>
              </a:xfrm>
              <a:custGeom>
                <a:avLst/>
                <a:gdLst/>
                <a:ahLst/>
                <a:cxnLst/>
                <a:rect l="l" t="t" r="r" b="b"/>
                <a:pathLst>
                  <a:path w="92" h="56" extrusionOk="0">
                    <a:moveTo>
                      <a:pt x="10" y="0"/>
                    </a:moveTo>
                    <a:lnTo>
                      <a:pt x="81" y="0"/>
                    </a:lnTo>
                    <a:lnTo>
                      <a:pt x="86" y="2"/>
                    </a:lnTo>
                    <a:lnTo>
                      <a:pt x="90" y="6"/>
                    </a:lnTo>
                    <a:lnTo>
                      <a:pt x="92" y="10"/>
                    </a:lnTo>
                    <a:lnTo>
                      <a:pt x="92" y="46"/>
                    </a:lnTo>
                    <a:lnTo>
                      <a:pt x="88"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2" name="Google Shape;1082;p35"/>
              <p:cNvSpPr/>
              <p:nvPr/>
            </p:nvSpPr>
            <p:spPr>
              <a:xfrm>
                <a:off x="2685257" y="3579813"/>
                <a:ext cx="141288" cy="88900"/>
              </a:xfrm>
              <a:custGeom>
                <a:avLst/>
                <a:gdLst/>
                <a:ahLst/>
                <a:cxnLst/>
                <a:rect l="l" t="t" r="r" b="b"/>
                <a:pathLst>
                  <a:path w="89" h="56" extrusionOk="0">
                    <a:moveTo>
                      <a:pt x="10" y="0"/>
                    </a:moveTo>
                    <a:lnTo>
                      <a:pt x="79" y="0"/>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3" name="Google Shape;1083;p35"/>
              <p:cNvSpPr/>
              <p:nvPr/>
            </p:nvSpPr>
            <p:spPr>
              <a:xfrm>
                <a:off x="2907507" y="3579813"/>
                <a:ext cx="141288" cy="88900"/>
              </a:xfrm>
              <a:custGeom>
                <a:avLst/>
                <a:gdLst/>
                <a:ahLst/>
                <a:cxnLst/>
                <a:rect l="l" t="t" r="r" b="b"/>
                <a:pathLst>
                  <a:path w="89" h="56" extrusionOk="0">
                    <a:moveTo>
                      <a:pt x="8" y="0"/>
                    </a:moveTo>
                    <a:lnTo>
                      <a:pt x="79" y="0"/>
                    </a:lnTo>
                    <a:lnTo>
                      <a:pt x="87" y="4"/>
                    </a:lnTo>
                    <a:lnTo>
                      <a:pt x="89" y="6"/>
                    </a:lnTo>
                    <a:lnTo>
                      <a:pt x="89" y="50"/>
                    </a:lnTo>
                    <a:lnTo>
                      <a:pt x="87" y="54"/>
                    </a:lnTo>
                    <a:lnTo>
                      <a:pt x="83" y="56"/>
                    </a:lnTo>
                    <a:lnTo>
                      <a:pt x="6" y="56"/>
                    </a:lnTo>
                    <a:lnTo>
                      <a:pt x="2" y="54"/>
                    </a:lnTo>
                    <a:lnTo>
                      <a:pt x="0" y="50"/>
                    </a:lnTo>
                    <a:lnTo>
                      <a:pt x="0" y="6"/>
                    </a:lnTo>
                    <a:lnTo>
                      <a:pt x="2" y="4"/>
                    </a:lnTo>
                    <a:lnTo>
                      <a:pt x="6" y="2"/>
                    </a:lnTo>
                    <a:lnTo>
                      <a:pt x="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4" name="Google Shape;1084;p35"/>
              <p:cNvSpPr/>
              <p:nvPr/>
            </p:nvSpPr>
            <p:spPr>
              <a:xfrm>
                <a:off x="3124994"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0" y="50"/>
                    </a:lnTo>
                    <a:lnTo>
                      <a:pt x="0" y="6"/>
                    </a:lnTo>
                    <a:lnTo>
                      <a:pt x="4" y="4"/>
                    </a:lnTo>
                    <a:lnTo>
                      <a:pt x="6"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5" name="Google Shape;1085;p35"/>
              <p:cNvSpPr/>
              <p:nvPr/>
            </p:nvSpPr>
            <p:spPr>
              <a:xfrm>
                <a:off x="3347244" y="3579813"/>
                <a:ext cx="146050" cy="88900"/>
              </a:xfrm>
              <a:custGeom>
                <a:avLst/>
                <a:gdLst/>
                <a:ahLst/>
                <a:cxnLst/>
                <a:rect l="l" t="t" r="r" b="b"/>
                <a:pathLst>
                  <a:path w="92" h="56" extrusionOk="0">
                    <a:moveTo>
                      <a:pt x="10" y="0"/>
                    </a:moveTo>
                    <a:lnTo>
                      <a:pt x="81" y="0"/>
                    </a:lnTo>
                    <a:lnTo>
                      <a:pt x="90" y="4"/>
                    </a:lnTo>
                    <a:lnTo>
                      <a:pt x="92" y="6"/>
                    </a:lnTo>
                    <a:lnTo>
                      <a:pt x="92" y="50"/>
                    </a:lnTo>
                    <a:lnTo>
                      <a:pt x="90"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6" name="Google Shape;1086;p35"/>
              <p:cNvSpPr/>
              <p:nvPr/>
            </p:nvSpPr>
            <p:spPr>
              <a:xfrm>
                <a:off x="3569494" y="3579813"/>
                <a:ext cx="146050" cy="88900"/>
              </a:xfrm>
              <a:custGeom>
                <a:avLst/>
                <a:gdLst/>
                <a:ahLst/>
                <a:cxnLst/>
                <a:rect l="l" t="t" r="r" b="b"/>
                <a:pathLst>
                  <a:path w="92" h="56" extrusionOk="0">
                    <a:moveTo>
                      <a:pt x="10" y="0"/>
                    </a:moveTo>
                    <a:lnTo>
                      <a:pt x="81" y="0"/>
                    </a:lnTo>
                    <a:lnTo>
                      <a:pt x="85" y="2"/>
                    </a:lnTo>
                    <a:lnTo>
                      <a:pt x="89" y="6"/>
                    </a:lnTo>
                    <a:lnTo>
                      <a:pt x="92" y="10"/>
                    </a:lnTo>
                    <a:lnTo>
                      <a:pt x="92" y="46"/>
                    </a:lnTo>
                    <a:lnTo>
                      <a:pt x="87" y="54"/>
                    </a:lnTo>
                    <a:lnTo>
                      <a:pt x="85"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7" name="Google Shape;1087;p35"/>
              <p:cNvSpPr/>
              <p:nvPr/>
            </p:nvSpPr>
            <p:spPr>
              <a:xfrm>
                <a:off x="3791744" y="3579813"/>
                <a:ext cx="141288" cy="88900"/>
              </a:xfrm>
              <a:custGeom>
                <a:avLst/>
                <a:gdLst/>
                <a:ahLst/>
                <a:cxnLst/>
                <a:rect l="l" t="t" r="r" b="b"/>
                <a:pathLst>
                  <a:path w="89" h="56" extrusionOk="0">
                    <a:moveTo>
                      <a:pt x="10" y="0"/>
                    </a:moveTo>
                    <a:lnTo>
                      <a:pt x="81" y="0"/>
                    </a:lnTo>
                    <a:lnTo>
                      <a:pt x="83" y="2"/>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8" name="Google Shape;1088;p35"/>
              <p:cNvSpPr/>
              <p:nvPr/>
            </p:nvSpPr>
            <p:spPr>
              <a:xfrm>
                <a:off x="2018507" y="3787775"/>
                <a:ext cx="146050" cy="139700"/>
              </a:xfrm>
              <a:custGeom>
                <a:avLst/>
                <a:gdLst/>
                <a:ahLst/>
                <a:cxnLst/>
                <a:rect l="l" t="t" r="r" b="b"/>
                <a:pathLst>
                  <a:path w="92" h="88" extrusionOk="0">
                    <a:moveTo>
                      <a:pt x="7" y="0"/>
                    </a:moveTo>
                    <a:lnTo>
                      <a:pt x="86" y="0"/>
                    </a:lnTo>
                    <a:lnTo>
                      <a:pt x="90" y="2"/>
                    </a:lnTo>
                    <a:lnTo>
                      <a:pt x="92" y="7"/>
                    </a:lnTo>
                    <a:lnTo>
                      <a:pt x="92" y="82"/>
                    </a:lnTo>
                    <a:lnTo>
                      <a:pt x="90" y="86"/>
                    </a:lnTo>
                    <a:lnTo>
                      <a:pt x="86" y="88"/>
                    </a:lnTo>
                    <a:lnTo>
                      <a:pt x="7" y="88"/>
                    </a:lnTo>
                    <a:lnTo>
                      <a:pt x="0" y="82"/>
                    </a:lnTo>
                    <a:lnTo>
                      <a:pt x="0" y="7"/>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9" name="Google Shape;1089;p35"/>
              <p:cNvSpPr/>
              <p:nvPr/>
            </p:nvSpPr>
            <p:spPr>
              <a:xfrm>
                <a:off x="2240757"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90" name="Google Shape;1090;p35"/>
              <p:cNvSpPr/>
              <p:nvPr/>
            </p:nvSpPr>
            <p:spPr>
              <a:xfrm>
                <a:off x="2463007" y="3787775"/>
                <a:ext cx="146050" cy="139700"/>
              </a:xfrm>
              <a:custGeom>
                <a:avLst/>
                <a:gdLst/>
                <a:ahLst/>
                <a:cxnLst/>
                <a:rect l="l" t="t" r="r" b="b"/>
                <a:pathLst>
                  <a:path w="92" h="88" extrusionOk="0">
                    <a:moveTo>
                      <a:pt x="6" y="0"/>
                    </a:moveTo>
                    <a:lnTo>
                      <a:pt x="86" y="0"/>
                    </a:lnTo>
                    <a:lnTo>
                      <a:pt x="88" y="2"/>
                    </a:lnTo>
                    <a:lnTo>
                      <a:pt x="92" y="11"/>
                    </a:lnTo>
                    <a:lnTo>
                      <a:pt x="92" y="78"/>
                    </a:lnTo>
                    <a:lnTo>
                      <a:pt x="88"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91" name="Google Shape;1091;p35"/>
              <p:cNvSpPr/>
              <p:nvPr/>
            </p:nvSpPr>
            <p:spPr>
              <a:xfrm>
                <a:off x="268525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92" name="Google Shape;1092;p35"/>
              <p:cNvSpPr/>
              <p:nvPr/>
            </p:nvSpPr>
            <p:spPr>
              <a:xfrm>
                <a:off x="290750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93" name="Google Shape;1093;p35"/>
              <p:cNvSpPr/>
              <p:nvPr/>
            </p:nvSpPr>
            <p:spPr>
              <a:xfrm>
                <a:off x="312499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0" y="82"/>
                    </a:lnTo>
                    <a:lnTo>
                      <a:pt x="0" y="7"/>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94" name="Google Shape;1094;p35"/>
              <p:cNvSpPr/>
              <p:nvPr/>
            </p:nvSpPr>
            <p:spPr>
              <a:xfrm>
                <a:off x="334724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95" name="Google Shape;1095;p35"/>
              <p:cNvSpPr/>
              <p:nvPr/>
            </p:nvSpPr>
            <p:spPr>
              <a:xfrm>
                <a:off x="3569494" y="3787775"/>
                <a:ext cx="146050" cy="139700"/>
              </a:xfrm>
              <a:custGeom>
                <a:avLst/>
                <a:gdLst/>
                <a:ahLst/>
                <a:cxnLst/>
                <a:rect l="l" t="t" r="r" b="b"/>
                <a:pathLst>
                  <a:path w="92" h="88" extrusionOk="0">
                    <a:moveTo>
                      <a:pt x="6" y="0"/>
                    </a:moveTo>
                    <a:lnTo>
                      <a:pt x="85" y="0"/>
                    </a:lnTo>
                    <a:lnTo>
                      <a:pt x="87" y="2"/>
                    </a:lnTo>
                    <a:lnTo>
                      <a:pt x="92" y="11"/>
                    </a:lnTo>
                    <a:lnTo>
                      <a:pt x="92" y="78"/>
                    </a:lnTo>
                    <a:lnTo>
                      <a:pt x="87" y="86"/>
                    </a:lnTo>
                    <a:lnTo>
                      <a:pt x="85"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96" name="Google Shape;1096;p35"/>
              <p:cNvSpPr/>
              <p:nvPr/>
            </p:nvSpPr>
            <p:spPr>
              <a:xfrm>
                <a:off x="3791744"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97" name="Google Shape;1097;p35"/>
              <p:cNvSpPr/>
              <p:nvPr/>
            </p:nvSpPr>
            <p:spPr>
              <a:xfrm>
                <a:off x="2018507" y="3997325"/>
                <a:ext cx="146050" cy="139700"/>
              </a:xfrm>
              <a:custGeom>
                <a:avLst/>
                <a:gdLst/>
                <a:ahLst/>
                <a:cxnLst/>
                <a:rect l="l" t="t" r="r" b="b"/>
                <a:pathLst>
                  <a:path w="92" h="88" extrusionOk="0">
                    <a:moveTo>
                      <a:pt x="7" y="0"/>
                    </a:moveTo>
                    <a:lnTo>
                      <a:pt x="86" y="0"/>
                    </a:lnTo>
                    <a:lnTo>
                      <a:pt x="90" y="2"/>
                    </a:lnTo>
                    <a:lnTo>
                      <a:pt x="92" y="6"/>
                    </a:lnTo>
                    <a:lnTo>
                      <a:pt x="92" y="81"/>
                    </a:lnTo>
                    <a:lnTo>
                      <a:pt x="90" y="86"/>
                    </a:lnTo>
                    <a:lnTo>
                      <a:pt x="86" y="88"/>
                    </a:lnTo>
                    <a:lnTo>
                      <a:pt x="7" y="88"/>
                    </a:lnTo>
                    <a:lnTo>
                      <a:pt x="0" y="81"/>
                    </a:lnTo>
                    <a:lnTo>
                      <a:pt x="0" y="6"/>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98" name="Google Shape;1098;p35"/>
              <p:cNvSpPr/>
              <p:nvPr/>
            </p:nvSpPr>
            <p:spPr>
              <a:xfrm>
                <a:off x="2240757"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99" name="Google Shape;1099;p35"/>
              <p:cNvSpPr/>
              <p:nvPr/>
            </p:nvSpPr>
            <p:spPr>
              <a:xfrm>
                <a:off x="2463007" y="3997325"/>
                <a:ext cx="146050" cy="139700"/>
              </a:xfrm>
              <a:custGeom>
                <a:avLst/>
                <a:gdLst/>
                <a:ahLst/>
                <a:cxnLst/>
                <a:rect l="l" t="t" r="r" b="b"/>
                <a:pathLst>
                  <a:path w="92" h="88" extrusionOk="0">
                    <a:moveTo>
                      <a:pt x="6" y="0"/>
                    </a:moveTo>
                    <a:lnTo>
                      <a:pt x="86" y="0"/>
                    </a:lnTo>
                    <a:lnTo>
                      <a:pt x="88" y="2"/>
                    </a:lnTo>
                    <a:lnTo>
                      <a:pt x="92" y="10"/>
                    </a:lnTo>
                    <a:lnTo>
                      <a:pt x="92" y="77"/>
                    </a:lnTo>
                    <a:lnTo>
                      <a:pt x="88"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00" name="Google Shape;1100;p35"/>
              <p:cNvSpPr/>
              <p:nvPr/>
            </p:nvSpPr>
            <p:spPr>
              <a:xfrm>
                <a:off x="2316957" y="4222750"/>
                <a:ext cx="1398588" cy="139700"/>
              </a:xfrm>
              <a:custGeom>
                <a:avLst/>
                <a:gdLst/>
                <a:ahLst/>
                <a:cxnLst/>
                <a:rect l="l" t="t" r="r" b="b"/>
                <a:pathLst>
                  <a:path w="881" h="88" extrusionOk="0">
                    <a:moveTo>
                      <a:pt x="6" y="0"/>
                    </a:moveTo>
                    <a:lnTo>
                      <a:pt x="874" y="0"/>
                    </a:lnTo>
                    <a:lnTo>
                      <a:pt x="876" y="2"/>
                    </a:lnTo>
                    <a:lnTo>
                      <a:pt x="881" y="11"/>
                    </a:lnTo>
                    <a:lnTo>
                      <a:pt x="881" y="77"/>
                    </a:lnTo>
                    <a:lnTo>
                      <a:pt x="878" y="82"/>
                    </a:lnTo>
                    <a:lnTo>
                      <a:pt x="876" y="84"/>
                    </a:lnTo>
                    <a:lnTo>
                      <a:pt x="874" y="88"/>
                    </a:lnTo>
                    <a:lnTo>
                      <a:pt x="6" y="88"/>
                    </a:lnTo>
                    <a:lnTo>
                      <a:pt x="0" y="82"/>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01" name="Google Shape;1101;p35"/>
              <p:cNvSpPr/>
              <p:nvPr/>
            </p:nvSpPr>
            <p:spPr>
              <a:xfrm>
                <a:off x="268525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02" name="Google Shape;1102;p35"/>
              <p:cNvSpPr/>
              <p:nvPr/>
            </p:nvSpPr>
            <p:spPr>
              <a:xfrm>
                <a:off x="290750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03" name="Google Shape;1103;p35"/>
              <p:cNvSpPr/>
              <p:nvPr/>
            </p:nvSpPr>
            <p:spPr>
              <a:xfrm>
                <a:off x="312499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0" y="81"/>
                    </a:lnTo>
                    <a:lnTo>
                      <a:pt x="0" y="6"/>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04" name="Google Shape;1104;p35"/>
              <p:cNvSpPr/>
              <p:nvPr/>
            </p:nvSpPr>
            <p:spPr>
              <a:xfrm>
                <a:off x="334724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05" name="Google Shape;1105;p35"/>
              <p:cNvSpPr/>
              <p:nvPr/>
            </p:nvSpPr>
            <p:spPr>
              <a:xfrm>
                <a:off x="3569494" y="3997325"/>
                <a:ext cx="146050" cy="139700"/>
              </a:xfrm>
              <a:custGeom>
                <a:avLst/>
                <a:gdLst/>
                <a:ahLst/>
                <a:cxnLst/>
                <a:rect l="l" t="t" r="r" b="b"/>
                <a:pathLst>
                  <a:path w="92" h="88" extrusionOk="0">
                    <a:moveTo>
                      <a:pt x="6" y="0"/>
                    </a:moveTo>
                    <a:lnTo>
                      <a:pt x="85" y="0"/>
                    </a:lnTo>
                    <a:lnTo>
                      <a:pt x="87" y="2"/>
                    </a:lnTo>
                    <a:lnTo>
                      <a:pt x="92" y="10"/>
                    </a:lnTo>
                    <a:lnTo>
                      <a:pt x="92" y="77"/>
                    </a:lnTo>
                    <a:lnTo>
                      <a:pt x="87" y="86"/>
                    </a:lnTo>
                    <a:lnTo>
                      <a:pt x="85"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06" name="Google Shape;1106;p35"/>
              <p:cNvSpPr/>
              <p:nvPr/>
            </p:nvSpPr>
            <p:spPr>
              <a:xfrm>
                <a:off x="3791744"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07" name="Google Shape;1107;p35"/>
              <p:cNvSpPr/>
              <p:nvPr/>
            </p:nvSpPr>
            <p:spPr>
              <a:xfrm>
                <a:off x="2124869" y="3741738"/>
                <a:ext cx="630238" cy="105410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08" name="Google Shape;1108;p35"/>
              <p:cNvSpPr/>
              <p:nvPr/>
            </p:nvSpPr>
            <p:spPr>
              <a:xfrm>
                <a:off x="3124994" y="3698875"/>
                <a:ext cx="633413" cy="1101725"/>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109" name="Google Shape;1109;p35"/>
            <p:cNvSpPr/>
            <p:nvPr/>
          </p:nvSpPr>
          <p:spPr>
            <a:xfrm>
              <a:off x="2594769" y="2709863"/>
              <a:ext cx="762000" cy="517525"/>
            </a:xfrm>
            <a:custGeom>
              <a:avLst/>
              <a:gdLst/>
              <a:ahLst/>
              <a:cxnLst/>
              <a:rect l="l" t="t" r="r" b="b"/>
              <a:pathLst>
                <a:path w="480" h="326" extrusionOk="0">
                  <a:moveTo>
                    <a:pt x="420" y="57"/>
                  </a:moveTo>
                  <a:lnTo>
                    <a:pt x="411" y="59"/>
                  </a:lnTo>
                  <a:lnTo>
                    <a:pt x="405" y="61"/>
                  </a:lnTo>
                  <a:lnTo>
                    <a:pt x="399" y="67"/>
                  </a:lnTo>
                  <a:lnTo>
                    <a:pt x="395" y="80"/>
                  </a:lnTo>
                  <a:lnTo>
                    <a:pt x="395" y="86"/>
                  </a:lnTo>
                  <a:lnTo>
                    <a:pt x="399" y="99"/>
                  </a:lnTo>
                  <a:lnTo>
                    <a:pt x="405" y="105"/>
                  </a:lnTo>
                  <a:lnTo>
                    <a:pt x="411" y="107"/>
                  </a:lnTo>
                  <a:lnTo>
                    <a:pt x="420" y="109"/>
                  </a:lnTo>
                  <a:lnTo>
                    <a:pt x="428" y="107"/>
                  </a:lnTo>
                  <a:lnTo>
                    <a:pt x="441" y="99"/>
                  </a:lnTo>
                  <a:lnTo>
                    <a:pt x="445" y="82"/>
                  </a:lnTo>
                  <a:lnTo>
                    <a:pt x="443" y="74"/>
                  </a:lnTo>
                  <a:lnTo>
                    <a:pt x="441" y="67"/>
                  </a:lnTo>
                  <a:lnTo>
                    <a:pt x="434" y="61"/>
                  </a:lnTo>
                  <a:lnTo>
                    <a:pt x="428" y="59"/>
                  </a:lnTo>
                  <a:lnTo>
                    <a:pt x="420" y="57"/>
                  </a:lnTo>
                  <a:close/>
                  <a:moveTo>
                    <a:pt x="0" y="0"/>
                  </a:moveTo>
                  <a:lnTo>
                    <a:pt x="395" y="0"/>
                  </a:lnTo>
                  <a:lnTo>
                    <a:pt x="395" y="28"/>
                  </a:lnTo>
                  <a:lnTo>
                    <a:pt x="401" y="23"/>
                  </a:lnTo>
                  <a:lnTo>
                    <a:pt x="409" y="21"/>
                  </a:lnTo>
                  <a:lnTo>
                    <a:pt x="420" y="21"/>
                  </a:lnTo>
                  <a:lnTo>
                    <a:pt x="443" y="26"/>
                  </a:lnTo>
                  <a:lnTo>
                    <a:pt x="461" y="38"/>
                  </a:lnTo>
                  <a:lnTo>
                    <a:pt x="476" y="59"/>
                  </a:lnTo>
                  <a:lnTo>
                    <a:pt x="480" y="82"/>
                  </a:lnTo>
                  <a:lnTo>
                    <a:pt x="476" y="105"/>
                  </a:lnTo>
                  <a:lnTo>
                    <a:pt x="461" y="124"/>
                  </a:lnTo>
                  <a:lnTo>
                    <a:pt x="443" y="138"/>
                  </a:lnTo>
                  <a:lnTo>
                    <a:pt x="420" y="143"/>
                  </a:lnTo>
                  <a:lnTo>
                    <a:pt x="411" y="143"/>
                  </a:lnTo>
                  <a:lnTo>
                    <a:pt x="395" y="138"/>
                  </a:lnTo>
                  <a:lnTo>
                    <a:pt x="388" y="134"/>
                  </a:lnTo>
                  <a:lnTo>
                    <a:pt x="374" y="174"/>
                  </a:lnTo>
                  <a:lnTo>
                    <a:pt x="351" y="209"/>
                  </a:lnTo>
                  <a:lnTo>
                    <a:pt x="324" y="239"/>
                  </a:lnTo>
                  <a:lnTo>
                    <a:pt x="288" y="264"/>
                  </a:lnTo>
                  <a:lnTo>
                    <a:pt x="249" y="278"/>
                  </a:lnTo>
                  <a:lnTo>
                    <a:pt x="357" y="278"/>
                  </a:lnTo>
                  <a:lnTo>
                    <a:pt x="363" y="285"/>
                  </a:lnTo>
                  <a:lnTo>
                    <a:pt x="366" y="291"/>
                  </a:lnTo>
                  <a:lnTo>
                    <a:pt x="363" y="297"/>
                  </a:lnTo>
                  <a:lnTo>
                    <a:pt x="361" y="301"/>
                  </a:lnTo>
                  <a:lnTo>
                    <a:pt x="357" y="303"/>
                  </a:lnTo>
                  <a:lnTo>
                    <a:pt x="351" y="305"/>
                  </a:lnTo>
                  <a:lnTo>
                    <a:pt x="315" y="305"/>
                  </a:lnTo>
                  <a:lnTo>
                    <a:pt x="320" y="310"/>
                  </a:lnTo>
                  <a:lnTo>
                    <a:pt x="320" y="314"/>
                  </a:lnTo>
                  <a:lnTo>
                    <a:pt x="315" y="322"/>
                  </a:lnTo>
                  <a:lnTo>
                    <a:pt x="307" y="326"/>
                  </a:lnTo>
                  <a:lnTo>
                    <a:pt x="88" y="326"/>
                  </a:lnTo>
                  <a:lnTo>
                    <a:pt x="80" y="322"/>
                  </a:lnTo>
                  <a:lnTo>
                    <a:pt x="76" y="314"/>
                  </a:lnTo>
                  <a:lnTo>
                    <a:pt x="76" y="310"/>
                  </a:lnTo>
                  <a:lnTo>
                    <a:pt x="80" y="305"/>
                  </a:lnTo>
                  <a:lnTo>
                    <a:pt x="44" y="305"/>
                  </a:lnTo>
                  <a:lnTo>
                    <a:pt x="38" y="303"/>
                  </a:lnTo>
                  <a:lnTo>
                    <a:pt x="34" y="301"/>
                  </a:lnTo>
                  <a:lnTo>
                    <a:pt x="32" y="297"/>
                  </a:lnTo>
                  <a:lnTo>
                    <a:pt x="30" y="291"/>
                  </a:lnTo>
                  <a:lnTo>
                    <a:pt x="32" y="285"/>
                  </a:lnTo>
                  <a:lnTo>
                    <a:pt x="38" y="278"/>
                  </a:lnTo>
                  <a:lnTo>
                    <a:pt x="146" y="278"/>
                  </a:lnTo>
                  <a:lnTo>
                    <a:pt x="107" y="262"/>
                  </a:lnTo>
                  <a:lnTo>
                    <a:pt x="71" y="239"/>
                  </a:lnTo>
                  <a:lnTo>
                    <a:pt x="42" y="209"/>
                  </a:lnTo>
                  <a:lnTo>
                    <a:pt x="19" y="172"/>
                  </a:lnTo>
                  <a:lnTo>
                    <a:pt x="5" y="132"/>
                  </a:lnTo>
                  <a:lnTo>
                    <a:pt x="0" y="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10" name="Google Shape;1110;p35"/>
            <p:cNvSpPr/>
            <p:nvPr/>
          </p:nvSpPr>
          <p:spPr>
            <a:xfrm>
              <a:off x="2820194" y="2401888"/>
              <a:ext cx="96838" cy="268288"/>
            </a:xfrm>
            <a:custGeom>
              <a:avLst/>
              <a:gdLst/>
              <a:ahLst/>
              <a:cxnLst/>
              <a:rect l="l" t="t" r="r" b="b"/>
              <a:pathLst>
                <a:path w="61" h="169" extrusionOk="0">
                  <a:moveTo>
                    <a:pt x="0" y="0"/>
                  </a:moveTo>
                  <a:lnTo>
                    <a:pt x="4" y="2"/>
                  </a:lnTo>
                  <a:lnTo>
                    <a:pt x="15" y="6"/>
                  </a:lnTo>
                  <a:lnTo>
                    <a:pt x="27" y="15"/>
                  </a:lnTo>
                  <a:lnTo>
                    <a:pt x="42" y="27"/>
                  </a:lnTo>
                  <a:lnTo>
                    <a:pt x="55" y="40"/>
                  </a:lnTo>
                  <a:lnTo>
                    <a:pt x="61" y="57"/>
                  </a:lnTo>
                  <a:lnTo>
                    <a:pt x="61" y="75"/>
                  </a:lnTo>
                  <a:lnTo>
                    <a:pt x="57" y="88"/>
                  </a:lnTo>
                  <a:lnTo>
                    <a:pt x="50" y="96"/>
                  </a:lnTo>
                  <a:lnTo>
                    <a:pt x="40" y="107"/>
                  </a:lnTo>
                  <a:lnTo>
                    <a:pt x="27" y="121"/>
                  </a:lnTo>
                  <a:lnTo>
                    <a:pt x="17" y="140"/>
                  </a:lnTo>
                  <a:lnTo>
                    <a:pt x="7" y="169"/>
                  </a:lnTo>
                  <a:lnTo>
                    <a:pt x="7" y="165"/>
                  </a:lnTo>
                  <a:lnTo>
                    <a:pt x="9" y="151"/>
                  </a:lnTo>
                  <a:lnTo>
                    <a:pt x="11" y="132"/>
                  </a:lnTo>
                  <a:lnTo>
                    <a:pt x="17" y="109"/>
                  </a:lnTo>
                  <a:lnTo>
                    <a:pt x="27" y="86"/>
                  </a:lnTo>
                  <a:lnTo>
                    <a:pt x="36" y="65"/>
                  </a:lnTo>
                  <a:lnTo>
                    <a:pt x="36" y="46"/>
                  </a:lnTo>
                  <a:lnTo>
                    <a:pt x="30" y="29"/>
                  </a:lnTo>
                  <a:lnTo>
                    <a:pt x="17" y="15"/>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11" name="Google Shape;1111;p35"/>
            <p:cNvSpPr/>
            <p:nvPr/>
          </p:nvSpPr>
          <p:spPr>
            <a:xfrm>
              <a:off x="2956719" y="2401888"/>
              <a:ext cx="95250" cy="268288"/>
            </a:xfrm>
            <a:custGeom>
              <a:avLst/>
              <a:gdLst/>
              <a:ahLst/>
              <a:cxnLst/>
              <a:rect l="l" t="t" r="r" b="b"/>
              <a:pathLst>
                <a:path w="60" h="169" extrusionOk="0">
                  <a:moveTo>
                    <a:pt x="0" y="0"/>
                  </a:moveTo>
                  <a:lnTo>
                    <a:pt x="4" y="2"/>
                  </a:lnTo>
                  <a:lnTo>
                    <a:pt x="14" y="6"/>
                  </a:lnTo>
                  <a:lnTo>
                    <a:pt x="27" y="15"/>
                  </a:lnTo>
                  <a:lnTo>
                    <a:pt x="42" y="27"/>
                  </a:lnTo>
                  <a:lnTo>
                    <a:pt x="54" y="40"/>
                  </a:lnTo>
                  <a:lnTo>
                    <a:pt x="60" y="57"/>
                  </a:lnTo>
                  <a:lnTo>
                    <a:pt x="60" y="75"/>
                  </a:lnTo>
                  <a:lnTo>
                    <a:pt x="56" y="88"/>
                  </a:lnTo>
                  <a:lnTo>
                    <a:pt x="50" y="96"/>
                  </a:lnTo>
                  <a:lnTo>
                    <a:pt x="39" y="107"/>
                  </a:lnTo>
                  <a:lnTo>
                    <a:pt x="27" y="121"/>
                  </a:lnTo>
                  <a:lnTo>
                    <a:pt x="14" y="140"/>
                  </a:lnTo>
                  <a:lnTo>
                    <a:pt x="4" y="169"/>
                  </a:lnTo>
                  <a:lnTo>
                    <a:pt x="4" y="165"/>
                  </a:lnTo>
                  <a:lnTo>
                    <a:pt x="6" y="151"/>
                  </a:lnTo>
                  <a:lnTo>
                    <a:pt x="10" y="132"/>
                  </a:lnTo>
                  <a:lnTo>
                    <a:pt x="17" y="109"/>
                  </a:lnTo>
                  <a:lnTo>
                    <a:pt x="27" y="86"/>
                  </a:lnTo>
                  <a:lnTo>
                    <a:pt x="35" y="61"/>
                  </a:lnTo>
                  <a:lnTo>
                    <a:pt x="31" y="38"/>
                  </a:lnTo>
                  <a:lnTo>
                    <a:pt x="19" y="1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112" name="Google Shape;1112;p35"/>
          <p:cNvSpPr txBox="1"/>
          <p:nvPr/>
        </p:nvSpPr>
        <p:spPr>
          <a:xfrm>
            <a:off x="4235350" y="843263"/>
            <a:ext cx="7063500" cy="455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457200" lvl="0" indent="-342900" algn="l" rtl="0">
              <a:lnSpc>
                <a:spcPct val="115000"/>
              </a:lnSpc>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Career Field</a:t>
            </a:r>
            <a:endParaRPr sz="1800">
              <a:solidFill>
                <a:srgbClr val="FFFFFF"/>
              </a:solidFill>
              <a:latin typeface="Calibri"/>
              <a:ea typeface="Calibri"/>
              <a:cs typeface="Calibri"/>
              <a:sym typeface="Calibri"/>
            </a:endParaRPr>
          </a:p>
          <a:p>
            <a:pPr marL="1828800" lvl="1" indent="-342900" algn="l" rtl="0">
              <a:lnSpc>
                <a:spcPct val="115000"/>
              </a:lnSpc>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Systems development</a:t>
            </a:r>
            <a:endParaRPr sz="1800">
              <a:solidFill>
                <a:srgbClr val="FFFFFF"/>
              </a:solidFill>
              <a:latin typeface="Calibri"/>
              <a:ea typeface="Calibri"/>
              <a:cs typeface="Calibri"/>
              <a:sym typeface="Calibri"/>
            </a:endParaRPr>
          </a:p>
          <a:p>
            <a:pPr marL="2286000" lvl="0" indent="0" algn="l" rtl="0">
              <a:lnSpc>
                <a:spcPct val="115000"/>
              </a:lnSpc>
              <a:spcBef>
                <a:spcPts val="0"/>
              </a:spcBef>
              <a:spcAft>
                <a:spcPts val="0"/>
              </a:spcAft>
              <a:buNone/>
            </a:pPr>
            <a:r>
              <a:rPr lang="en-US" sz="1800">
                <a:solidFill>
                  <a:srgbClr val="FFFFFF"/>
                </a:solidFill>
                <a:latin typeface="Calibri"/>
                <a:ea typeface="Calibri"/>
                <a:cs typeface="Calibri"/>
                <a:sym typeface="Calibri"/>
              </a:rPr>
              <a:t>Develop operating systems for computers</a:t>
            </a:r>
            <a:endParaRPr sz="1800">
              <a:solidFill>
                <a:srgbClr val="FFFFFF"/>
              </a:solidFill>
              <a:latin typeface="Calibri"/>
              <a:ea typeface="Calibri"/>
              <a:cs typeface="Calibri"/>
              <a:sym typeface="Calibri"/>
            </a:endParaRPr>
          </a:p>
          <a:p>
            <a:pPr marL="1828800" lvl="1" indent="-342900" algn="l" rtl="0">
              <a:lnSpc>
                <a:spcPct val="115000"/>
              </a:lnSpc>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Applications development</a:t>
            </a:r>
            <a:endParaRPr sz="1800">
              <a:solidFill>
                <a:srgbClr val="FFFFFF"/>
              </a:solidFill>
              <a:latin typeface="Calibri"/>
              <a:ea typeface="Calibri"/>
              <a:cs typeface="Calibri"/>
              <a:sym typeface="Calibri"/>
            </a:endParaRPr>
          </a:p>
          <a:p>
            <a:pPr marL="2286000" lvl="0" indent="0" algn="l" rtl="0">
              <a:lnSpc>
                <a:spcPct val="115000"/>
              </a:lnSpc>
              <a:spcBef>
                <a:spcPts val="0"/>
              </a:spcBef>
              <a:spcAft>
                <a:spcPts val="0"/>
              </a:spcAft>
              <a:buNone/>
            </a:pPr>
            <a:r>
              <a:rPr lang="en-US" sz="1800">
                <a:solidFill>
                  <a:srgbClr val="FFFFFF"/>
                </a:solidFill>
                <a:latin typeface="Calibri"/>
                <a:ea typeface="Calibri"/>
                <a:cs typeface="Calibri"/>
                <a:sym typeface="Calibri"/>
              </a:rPr>
              <a:t>Design computer programs and modify existing programs to perform specific tasks</a:t>
            </a: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457200" lvl="0" indent="-342900" algn="l" rtl="0">
              <a:lnSpc>
                <a:spcPct val="115000"/>
              </a:lnSpc>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Career path</a:t>
            </a:r>
            <a:endParaRPr sz="1800">
              <a:solidFill>
                <a:srgbClr val="FFFFFF"/>
              </a:solidFill>
              <a:latin typeface="Calibri"/>
              <a:ea typeface="Calibri"/>
              <a:cs typeface="Calibri"/>
              <a:sym typeface="Calibri"/>
            </a:endParaRPr>
          </a:p>
          <a:p>
            <a:pPr marL="0" lvl="0" indent="0" algn="l" rtl="0">
              <a:spcBef>
                <a:spcPts val="0"/>
              </a:spcBef>
              <a:spcAft>
                <a:spcPts val="0"/>
              </a:spcAft>
              <a:buNone/>
            </a:pPr>
            <a:r>
              <a:rPr lang="en-US" sz="1800">
                <a:solidFill>
                  <a:srgbClr val="FFFFFF"/>
                </a:solidFill>
                <a:latin typeface="Calibri"/>
                <a:ea typeface="Calibri"/>
                <a:cs typeface="Calibri"/>
                <a:sym typeface="Calibri"/>
              </a:rPr>
              <a:t>		</a:t>
            </a:r>
            <a:endParaRPr sz="1800">
              <a:solidFill>
                <a:srgbClr val="FFFFFF"/>
              </a:solidFill>
              <a:latin typeface="Calibri"/>
              <a:ea typeface="Calibri"/>
              <a:cs typeface="Calibri"/>
              <a:sym typeface="Calibri"/>
            </a:endParaRPr>
          </a:p>
        </p:txBody>
      </p:sp>
      <p:sp>
        <p:nvSpPr>
          <p:cNvPr id="1113" name="Google Shape;1113;p35"/>
          <p:cNvSpPr/>
          <p:nvPr/>
        </p:nvSpPr>
        <p:spPr>
          <a:xfrm>
            <a:off x="4787950" y="5738275"/>
            <a:ext cx="1084500" cy="607500"/>
          </a:xfrm>
          <a:prstGeom prst="rect">
            <a:avLst/>
          </a:prstGeom>
          <a:solidFill>
            <a:srgbClr val="FFD966"/>
          </a:solidFill>
          <a:ln w="9525" cap="flat" cmpd="sng">
            <a:solidFill>
              <a:srgbClr val="F2BD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34343"/>
                </a:solidFill>
              </a:rPr>
              <a:t>software developer</a:t>
            </a:r>
            <a:endParaRPr>
              <a:solidFill>
                <a:srgbClr val="434343"/>
              </a:solidFill>
            </a:endParaRPr>
          </a:p>
        </p:txBody>
      </p:sp>
      <p:sp>
        <p:nvSpPr>
          <p:cNvPr id="1114" name="Google Shape;1114;p35"/>
          <p:cNvSpPr/>
          <p:nvPr/>
        </p:nvSpPr>
        <p:spPr>
          <a:xfrm>
            <a:off x="6246400" y="5130775"/>
            <a:ext cx="1084500" cy="607500"/>
          </a:xfrm>
          <a:prstGeom prst="rect">
            <a:avLst/>
          </a:prstGeom>
          <a:solidFill>
            <a:srgbClr val="FFD966"/>
          </a:solidFill>
          <a:ln w="9525" cap="flat" cmpd="sng">
            <a:solidFill>
              <a:srgbClr val="F2BD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34343"/>
                </a:solidFill>
              </a:rPr>
              <a:t>software architect </a:t>
            </a:r>
            <a:endParaRPr>
              <a:solidFill>
                <a:srgbClr val="434343"/>
              </a:solidFill>
            </a:endParaRPr>
          </a:p>
        </p:txBody>
      </p:sp>
      <p:sp>
        <p:nvSpPr>
          <p:cNvPr id="1115" name="Google Shape;1115;p35"/>
          <p:cNvSpPr/>
          <p:nvPr/>
        </p:nvSpPr>
        <p:spPr>
          <a:xfrm>
            <a:off x="7704850" y="4523275"/>
            <a:ext cx="1008600" cy="607500"/>
          </a:xfrm>
          <a:prstGeom prst="rect">
            <a:avLst/>
          </a:prstGeom>
          <a:solidFill>
            <a:srgbClr val="FFD966"/>
          </a:solidFill>
          <a:ln w="9525" cap="flat" cmpd="sng">
            <a:solidFill>
              <a:srgbClr val="F2BD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34343"/>
                </a:solidFill>
              </a:rPr>
              <a:t>lead developer </a:t>
            </a:r>
            <a:endParaRPr>
              <a:solidFill>
                <a:srgbClr val="434343"/>
              </a:solidFill>
            </a:endParaRPr>
          </a:p>
        </p:txBody>
      </p:sp>
      <p:sp>
        <p:nvSpPr>
          <p:cNvPr id="1116" name="Google Shape;1116;p35"/>
          <p:cNvSpPr/>
          <p:nvPr/>
        </p:nvSpPr>
        <p:spPr>
          <a:xfrm>
            <a:off x="9024200" y="3915775"/>
            <a:ext cx="1500300" cy="607500"/>
          </a:xfrm>
          <a:prstGeom prst="rect">
            <a:avLst/>
          </a:prstGeom>
          <a:solidFill>
            <a:srgbClr val="FFD966"/>
          </a:solidFill>
          <a:ln w="9525" cap="flat" cmpd="sng">
            <a:solidFill>
              <a:srgbClr val="F2BD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34343"/>
                </a:solidFill>
              </a:rPr>
              <a:t>senior technical project manager </a:t>
            </a:r>
            <a:endParaRPr>
              <a:solidFill>
                <a:srgbClr val="434343"/>
              </a:solidFill>
            </a:endParaRPr>
          </a:p>
        </p:txBody>
      </p:sp>
      <p:sp>
        <p:nvSpPr>
          <p:cNvPr id="1117" name="Google Shape;1117;p35"/>
          <p:cNvSpPr/>
          <p:nvPr/>
        </p:nvSpPr>
        <p:spPr>
          <a:xfrm>
            <a:off x="5325225" y="5224825"/>
            <a:ext cx="769200" cy="419400"/>
          </a:xfrm>
          <a:prstGeom prst="bentArrow">
            <a:avLst>
              <a:gd name="adj1" fmla="val 25000"/>
              <a:gd name="adj2" fmla="val 25000"/>
              <a:gd name="adj3" fmla="val 25000"/>
              <a:gd name="adj4" fmla="val 43750"/>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5"/>
          <p:cNvSpPr/>
          <p:nvPr/>
        </p:nvSpPr>
        <p:spPr>
          <a:xfrm>
            <a:off x="6715650" y="4673800"/>
            <a:ext cx="841200" cy="350400"/>
          </a:xfrm>
          <a:prstGeom prst="bentArrow">
            <a:avLst>
              <a:gd name="adj1" fmla="val 25000"/>
              <a:gd name="adj2" fmla="val 25000"/>
              <a:gd name="adj3" fmla="val 25000"/>
              <a:gd name="adj4" fmla="val 4375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5"/>
          <p:cNvSpPr/>
          <p:nvPr/>
        </p:nvSpPr>
        <p:spPr>
          <a:xfrm>
            <a:off x="8059350" y="4103300"/>
            <a:ext cx="841200" cy="350400"/>
          </a:xfrm>
          <a:prstGeom prst="bentArrow">
            <a:avLst>
              <a:gd name="adj1" fmla="val 25000"/>
              <a:gd name="adj2" fmla="val 25000"/>
              <a:gd name="adj3" fmla="val 25000"/>
              <a:gd name="adj4" fmla="val 4375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5"/>
          <p:cNvSpPr txBox="1"/>
          <p:nvPr/>
        </p:nvSpPr>
        <p:spPr>
          <a:xfrm>
            <a:off x="5237800" y="4908700"/>
            <a:ext cx="1008600" cy="3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2~3 years</a:t>
            </a:r>
            <a:endParaRPr>
              <a:solidFill>
                <a:srgbClr val="FFFFFF"/>
              </a:solidFill>
              <a:latin typeface="Calibri"/>
              <a:ea typeface="Calibri"/>
              <a:cs typeface="Calibri"/>
              <a:sym typeface="Calibri"/>
            </a:endParaRPr>
          </a:p>
        </p:txBody>
      </p:sp>
      <p:sp>
        <p:nvSpPr>
          <p:cNvPr id="1121" name="Google Shape;1121;p35"/>
          <p:cNvSpPr txBox="1"/>
          <p:nvPr/>
        </p:nvSpPr>
        <p:spPr>
          <a:xfrm>
            <a:off x="6729275" y="4323200"/>
            <a:ext cx="1084500" cy="3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FFFFFF"/>
                </a:solidFill>
                <a:latin typeface="Calibri"/>
                <a:ea typeface="Calibri"/>
                <a:cs typeface="Calibri"/>
                <a:sym typeface="Calibri"/>
              </a:rPr>
              <a:t>2~3 years</a:t>
            </a:r>
            <a:endParaRPr>
              <a:latin typeface="Calibri"/>
              <a:ea typeface="Calibri"/>
              <a:cs typeface="Calibri"/>
              <a:sym typeface="Calibri"/>
            </a:endParaRPr>
          </a:p>
        </p:txBody>
      </p:sp>
      <p:sp>
        <p:nvSpPr>
          <p:cNvPr id="1122" name="Google Shape;1122;p35"/>
          <p:cNvSpPr txBox="1"/>
          <p:nvPr/>
        </p:nvSpPr>
        <p:spPr>
          <a:xfrm>
            <a:off x="7977425" y="3738375"/>
            <a:ext cx="1145100" cy="3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4~5 years</a:t>
            </a:r>
            <a:endParaRPr>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126"/>
        <p:cNvGrpSpPr/>
        <p:nvPr/>
      </p:nvGrpSpPr>
      <p:grpSpPr>
        <a:xfrm>
          <a:off x="0" y="0"/>
          <a:ext cx="0" cy="0"/>
          <a:chOff x="0" y="0"/>
          <a:chExt cx="0" cy="0"/>
        </a:xfrm>
      </p:grpSpPr>
      <p:sp>
        <p:nvSpPr>
          <p:cNvPr id="1127" name="Google Shape;1127;p36"/>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chemeClr val="lt1"/>
                </a:solidFill>
              </a:rPr>
              <a:t>Career Outlook</a:t>
            </a:r>
            <a:endParaRPr>
              <a:solidFill>
                <a:srgbClr val="FFFFFF"/>
              </a:solidFill>
            </a:endParaRPr>
          </a:p>
        </p:txBody>
      </p:sp>
      <p:sp>
        <p:nvSpPr>
          <p:cNvPr id="1128" name="Google Shape;1128;p36"/>
          <p:cNvSpPr txBox="1"/>
          <p:nvPr/>
        </p:nvSpPr>
        <p:spPr>
          <a:xfrm>
            <a:off x="4824000" y="1519075"/>
            <a:ext cx="7063500" cy="3956100"/>
          </a:xfrm>
          <a:prstGeom prst="rect">
            <a:avLst/>
          </a:prstGeom>
          <a:noFill/>
          <a:ln>
            <a:noFill/>
          </a:ln>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129" name="Google Shape;1129;p36"/>
          <p:cNvSpPr txBox="1"/>
          <p:nvPr/>
        </p:nvSpPr>
        <p:spPr>
          <a:xfrm>
            <a:off x="1925650" y="1133513"/>
            <a:ext cx="2991000" cy="7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Calibri"/>
                <a:ea typeface="Calibri"/>
                <a:cs typeface="Calibri"/>
                <a:sym typeface="Calibri"/>
              </a:rPr>
              <a:t>On average </a:t>
            </a:r>
            <a:endParaRPr sz="2400">
              <a:solidFill>
                <a:srgbClr val="FFFFFF"/>
              </a:solidFill>
              <a:latin typeface="Calibri"/>
              <a:ea typeface="Calibri"/>
              <a:cs typeface="Calibri"/>
              <a:sym typeface="Calibri"/>
            </a:endParaRPr>
          </a:p>
        </p:txBody>
      </p:sp>
      <p:sp>
        <p:nvSpPr>
          <p:cNvPr id="1130" name="Google Shape;1130;p36"/>
          <p:cNvSpPr txBox="1"/>
          <p:nvPr/>
        </p:nvSpPr>
        <p:spPr>
          <a:xfrm>
            <a:off x="1983975" y="2594200"/>
            <a:ext cx="3060900" cy="5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Calibri"/>
                <a:ea typeface="Calibri"/>
                <a:cs typeface="Calibri"/>
                <a:sym typeface="Calibri"/>
              </a:rPr>
              <a:t>Average pay by experience level</a:t>
            </a:r>
            <a:endParaRPr sz="2400">
              <a:solidFill>
                <a:srgbClr val="FFFFFF"/>
              </a:solidFill>
              <a:latin typeface="Calibri"/>
              <a:ea typeface="Calibri"/>
              <a:cs typeface="Calibri"/>
              <a:sym typeface="Calibri"/>
            </a:endParaRPr>
          </a:p>
        </p:txBody>
      </p:sp>
      <p:sp>
        <p:nvSpPr>
          <p:cNvPr id="1131" name="Google Shape;1131;p36"/>
          <p:cNvSpPr txBox="1"/>
          <p:nvPr/>
        </p:nvSpPr>
        <p:spPr>
          <a:xfrm>
            <a:off x="1983975" y="4981050"/>
            <a:ext cx="3060900" cy="10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Calibri"/>
                <a:ea typeface="Calibri"/>
                <a:cs typeface="Calibri"/>
                <a:sym typeface="Calibri"/>
              </a:rPr>
              <a:t>Average pay by location</a:t>
            </a:r>
            <a:endParaRPr sz="2400">
              <a:solidFill>
                <a:srgbClr val="FFFFFF"/>
              </a:solidFill>
              <a:latin typeface="Calibri"/>
              <a:ea typeface="Calibri"/>
              <a:cs typeface="Calibri"/>
              <a:sym typeface="Calibri"/>
            </a:endParaRPr>
          </a:p>
        </p:txBody>
      </p:sp>
      <p:sp>
        <p:nvSpPr>
          <p:cNvPr id="1132" name="Google Shape;1132;p36"/>
          <p:cNvSpPr txBox="1"/>
          <p:nvPr/>
        </p:nvSpPr>
        <p:spPr>
          <a:xfrm>
            <a:off x="6352050" y="1099475"/>
            <a:ext cx="4007400" cy="8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Calibri"/>
                <a:ea typeface="Calibri"/>
                <a:cs typeface="Calibri"/>
                <a:sym typeface="Calibri"/>
              </a:rPr>
              <a:t>$114,125/Yr</a:t>
            </a:r>
            <a:endParaRPr sz="2400">
              <a:solidFill>
                <a:srgbClr val="FFFFFF"/>
              </a:solidFill>
              <a:latin typeface="Calibri"/>
              <a:ea typeface="Calibri"/>
              <a:cs typeface="Calibri"/>
              <a:sym typeface="Calibri"/>
            </a:endParaRPr>
          </a:p>
        </p:txBody>
      </p:sp>
      <p:sp>
        <p:nvSpPr>
          <p:cNvPr id="1133" name="Google Shape;1133;p36"/>
          <p:cNvSpPr txBox="1"/>
          <p:nvPr/>
        </p:nvSpPr>
        <p:spPr>
          <a:xfrm>
            <a:off x="6715650" y="3038175"/>
            <a:ext cx="3715200" cy="18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graphicFrame>
        <p:nvGraphicFramePr>
          <p:cNvPr id="1134" name="Google Shape;1134;p36"/>
          <p:cNvGraphicFramePr/>
          <p:nvPr/>
        </p:nvGraphicFramePr>
        <p:xfrm>
          <a:off x="6309838" y="1918625"/>
          <a:ext cx="3000000" cy="3000000"/>
        </p:xfrm>
        <a:graphic>
          <a:graphicData uri="http://schemas.openxmlformats.org/drawingml/2006/table">
            <a:tbl>
              <a:tblPr>
                <a:noFill/>
                <a:tableStyleId>{B6000AAA-8DFA-47B2-88A9-807C4A9B73CB}</a:tableStyleId>
              </a:tblPr>
              <a:tblGrid>
                <a:gridCol w="1802550">
                  <a:extLst>
                    <a:ext uri="{9D8B030D-6E8A-4147-A177-3AD203B41FA5}">
                      <a16:colId xmlns:a16="http://schemas.microsoft.com/office/drawing/2014/main" val="20000"/>
                    </a:ext>
                  </a:extLst>
                </a:gridCol>
                <a:gridCol w="1802550">
                  <a:extLst>
                    <a:ext uri="{9D8B030D-6E8A-4147-A177-3AD203B41FA5}">
                      <a16:colId xmlns:a16="http://schemas.microsoft.com/office/drawing/2014/main" val="20001"/>
                    </a:ext>
                  </a:extLst>
                </a:gridCol>
              </a:tblGrid>
              <a:tr h="596125">
                <a:tc>
                  <a:txBody>
                    <a:bodyPr/>
                    <a:lstStyle/>
                    <a:p>
                      <a:pPr marL="0" lvl="0" indent="0" algn="l" rtl="0">
                        <a:spcBef>
                          <a:spcPts val="0"/>
                        </a:spcBef>
                        <a:spcAft>
                          <a:spcPts val="0"/>
                        </a:spcAft>
                        <a:buNone/>
                      </a:pPr>
                      <a:r>
                        <a:rPr lang="en-US">
                          <a:solidFill>
                            <a:srgbClr val="FFFFFF"/>
                          </a:solidFill>
                          <a:latin typeface="Calibri"/>
                          <a:ea typeface="Calibri"/>
                          <a:cs typeface="Calibri"/>
                          <a:sym typeface="Calibri"/>
                        </a:rPr>
                        <a:t>Entry level</a:t>
                      </a:r>
                      <a:endParaRPr>
                        <a:solidFill>
                          <a:srgbClr val="FFFFFF"/>
                        </a:solidFill>
                        <a:latin typeface="Calibri"/>
                        <a:ea typeface="Calibri"/>
                        <a:cs typeface="Calibri"/>
                        <a:sym typeface="Calibri"/>
                      </a:endParaRPr>
                    </a:p>
                    <a:p>
                      <a:pPr marL="0" lvl="0" indent="0" algn="l" rtl="0">
                        <a:spcBef>
                          <a:spcPts val="0"/>
                        </a:spcBef>
                        <a:spcAft>
                          <a:spcPts val="0"/>
                        </a:spcAft>
                        <a:buNone/>
                      </a:pPr>
                      <a:r>
                        <a:rPr lang="en-US">
                          <a:solidFill>
                            <a:srgbClr val="FFFFFF"/>
                          </a:solidFill>
                          <a:latin typeface="Calibri"/>
                          <a:ea typeface="Calibri"/>
                          <a:cs typeface="Calibri"/>
                          <a:sym typeface="Calibri"/>
                        </a:rPr>
                        <a:t> (0~5 years) </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a:solidFill>
                            <a:srgbClr val="FFFFFF"/>
                          </a:solidFill>
                          <a:latin typeface="Calibri"/>
                          <a:ea typeface="Calibri"/>
                          <a:cs typeface="Calibri"/>
                          <a:sym typeface="Calibri"/>
                        </a:rPr>
                        <a:t>$104,000/Yr</a:t>
                      </a:r>
                      <a:endParaRPr>
                        <a:solidFill>
                          <a:srgbClr val="FFFFFF"/>
                        </a:solidFill>
                        <a:latin typeface="Calibri"/>
                        <a:ea typeface="Calibri"/>
                        <a:cs typeface="Calibri"/>
                        <a:sym typeface="Calibri"/>
                      </a:endParaRPr>
                    </a:p>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596125">
                <a:tc>
                  <a:txBody>
                    <a:bodyPr/>
                    <a:lstStyle/>
                    <a:p>
                      <a:pPr marL="0" lvl="0" indent="0" algn="l" rtl="0">
                        <a:spcBef>
                          <a:spcPts val="0"/>
                        </a:spcBef>
                        <a:spcAft>
                          <a:spcPts val="0"/>
                        </a:spcAft>
                        <a:buNone/>
                      </a:pPr>
                      <a:r>
                        <a:rPr lang="en-US">
                          <a:solidFill>
                            <a:srgbClr val="FFFFFF"/>
                          </a:solidFill>
                          <a:latin typeface="Calibri"/>
                          <a:ea typeface="Calibri"/>
                          <a:cs typeface="Calibri"/>
                          <a:sym typeface="Calibri"/>
                        </a:rPr>
                        <a:t>Mid-career</a:t>
                      </a:r>
                      <a:endParaRPr>
                        <a:solidFill>
                          <a:srgbClr val="FFFFFF"/>
                        </a:solidFill>
                        <a:latin typeface="Calibri"/>
                        <a:ea typeface="Calibri"/>
                        <a:cs typeface="Calibri"/>
                        <a:sym typeface="Calibri"/>
                      </a:endParaRPr>
                    </a:p>
                    <a:p>
                      <a:pPr marL="0" lvl="0" indent="0" algn="l" rtl="0">
                        <a:spcBef>
                          <a:spcPts val="0"/>
                        </a:spcBef>
                        <a:spcAft>
                          <a:spcPts val="0"/>
                        </a:spcAft>
                        <a:buNone/>
                      </a:pPr>
                      <a:r>
                        <a:rPr lang="en-US">
                          <a:solidFill>
                            <a:srgbClr val="FFFFFF"/>
                          </a:solidFill>
                          <a:latin typeface="Calibri"/>
                          <a:ea typeface="Calibri"/>
                          <a:cs typeface="Calibri"/>
                          <a:sym typeface="Calibri"/>
                        </a:rPr>
                        <a:t>(5~10 years)</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a:solidFill>
                            <a:srgbClr val="FFFFFF"/>
                          </a:solidFill>
                        </a:rPr>
                        <a:t>$122,000/Yr</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596125">
                <a:tc>
                  <a:txBody>
                    <a:bodyPr/>
                    <a:lstStyle/>
                    <a:p>
                      <a:pPr marL="0" lvl="0" indent="0" algn="l" rtl="0">
                        <a:spcBef>
                          <a:spcPts val="0"/>
                        </a:spcBef>
                        <a:spcAft>
                          <a:spcPts val="0"/>
                        </a:spcAft>
                        <a:buClr>
                          <a:schemeClr val="dk1"/>
                        </a:buClr>
                        <a:buSzPts val="1100"/>
                        <a:buFont typeface="Arial"/>
                        <a:buNone/>
                      </a:pPr>
                      <a:r>
                        <a:rPr lang="en-US">
                          <a:solidFill>
                            <a:srgbClr val="FFFFFF"/>
                          </a:solidFill>
                          <a:latin typeface="Calibri"/>
                          <a:ea typeface="Calibri"/>
                          <a:cs typeface="Calibri"/>
                          <a:sym typeface="Calibri"/>
                        </a:rPr>
                        <a:t>Experienced</a:t>
                      </a:r>
                      <a:endParaRPr>
                        <a:solidFill>
                          <a:srgbClr val="FFFFFF"/>
                        </a:solidFill>
                        <a:latin typeface="Calibri"/>
                        <a:ea typeface="Calibri"/>
                        <a:cs typeface="Calibri"/>
                        <a:sym typeface="Calibri"/>
                      </a:endParaRPr>
                    </a:p>
                    <a:p>
                      <a:pPr marL="0" lvl="0" indent="0" algn="l" rtl="0">
                        <a:spcBef>
                          <a:spcPts val="0"/>
                        </a:spcBef>
                        <a:spcAft>
                          <a:spcPts val="0"/>
                        </a:spcAft>
                        <a:buNone/>
                      </a:pPr>
                      <a:r>
                        <a:rPr lang="en-US">
                          <a:solidFill>
                            <a:srgbClr val="FFFFFF"/>
                          </a:solidFill>
                          <a:latin typeface="Calibri"/>
                          <a:ea typeface="Calibri"/>
                          <a:cs typeface="Calibri"/>
                          <a:sym typeface="Calibri"/>
                        </a:rPr>
                        <a:t>(10~20) years</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a:solidFill>
                            <a:srgbClr val="FFFFFF"/>
                          </a:solidFill>
                        </a:rPr>
                        <a:t>$123,000/Yr</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596125">
                <a:tc>
                  <a:txBody>
                    <a:bodyPr/>
                    <a:lstStyle/>
                    <a:p>
                      <a:pPr marL="0" lvl="0" indent="0" algn="l" rtl="0">
                        <a:spcBef>
                          <a:spcPts val="0"/>
                        </a:spcBef>
                        <a:spcAft>
                          <a:spcPts val="0"/>
                        </a:spcAft>
                        <a:buClr>
                          <a:schemeClr val="dk1"/>
                        </a:buClr>
                        <a:buSzPts val="1100"/>
                        <a:buFont typeface="Arial"/>
                        <a:buNone/>
                      </a:pPr>
                      <a:r>
                        <a:rPr lang="en-US">
                          <a:solidFill>
                            <a:srgbClr val="FFFFFF"/>
                          </a:solidFill>
                          <a:latin typeface="Calibri"/>
                          <a:ea typeface="Calibri"/>
                          <a:cs typeface="Calibri"/>
                          <a:sym typeface="Calibri"/>
                        </a:rPr>
                        <a:t>Late career</a:t>
                      </a:r>
                      <a:endParaRPr>
                        <a:solidFill>
                          <a:srgbClr val="FFFFFF"/>
                        </a:solidFill>
                        <a:latin typeface="Calibri"/>
                        <a:ea typeface="Calibri"/>
                        <a:cs typeface="Calibri"/>
                        <a:sym typeface="Calibri"/>
                      </a:endParaRPr>
                    </a:p>
                    <a:p>
                      <a:pPr marL="0" lvl="0" indent="0" algn="l" rtl="0">
                        <a:spcBef>
                          <a:spcPts val="0"/>
                        </a:spcBef>
                        <a:spcAft>
                          <a:spcPts val="0"/>
                        </a:spcAft>
                        <a:buNone/>
                      </a:pPr>
                      <a:r>
                        <a:rPr lang="en-US">
                          <a:solidFill>
                            <a:srgbClr val="FFFFFF"/>
                          </a:solidFill>
                          <a:latin typeface="Calibri"/>
                          <a:ea typeface="Calibri"/>
                          <a:cs typeface="Calibri"/>
                          <a:sym typeface="Calibri"/>
                        </a:rPr>
                        <a:t>(&gt;=20 years)</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a:solidFill>
                            <a:srgbClr val="FFFFFF"/>
                          </a:solidFill>
                        </a:rPr>
                        <a:t>$100,000/Yr</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135" name="Google Shape;1135;p36"/>
          <p:cNvGraphicFramePr/>
          <p:nvPr/>
        </p:nvGraphicFramePr>
        <p:xfrm>
          <a:off x="6328650" y="4736925"/>
          <a:ext cx="3000000" cy="3000000"/>
        </p:xfrm>
        <a:graphic>
          <a:graphicData uri="http://schemas.openxmlformats.org/drawingml/2006/table">
            <a:tbl>
              <a:tblPr>
                <a:noFill/>
                <a:tableStyleId>{B6000AAA-8DFA-47B2-88A9-807C4A9B73CB}</a:tableStyleId>
              </a:tblPr>
              <a:tblGrid>
                <a:gridCol w="1802550">
                  <a:extLst>
                    <a:ext uri="{9D8B030D-6E8A-4147-A177-3AD203B41FA5}">
                      <a16:colId xmlns:a16="http://schemas.microsoft.com/office/drawing/2014/main" val="20000"/>
                    </a:ext>
                  </a:extLst>
                </a:gridCol>
                <a:gridCol w="1764925">
                  <a:extLst>
                    <a:ext uri="{9D8B030D-6E8A-4147-A177-3AD203B41FA5}">
                      <a16:colId xmlns:a16="http://schemas.microsoft.com/office/drawing/2014/main" val="20001"/>
                    </a:ext>
                  </a:extLst>
                </a:gridCol>
              </a:tblGrid>
              <a:tr h="364500">
                <a:tc>
                  <a:txBody>
                    <a:bodyPr/>
                    <a:lstStyle/>
                    <a:p>
                      <a:pPr marL="0" lvl="0" indent="0" algn="l" rtl="0">
                        <a:spcBef>
                          <a:spcPts val="0"/>
                        </a:spcBef>
                        <a:spcAft>
                          <a:spcPts val="0"/>
                        </a:spcAft>
                        <a:buNone/>
                      </a:pPr>
                      <a:r>
                        <a:rPr lang="en-US">
                          <a:solidFill>
                            <a:srgbClr val="FFFFFF"/>
                          </a:solidFill>
                        </a:rPr>
                        <a:t>Palo Alto</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a:solidFill>
                            <a:srgbClr val="FFFFFF"/>
                          </a:solidFill>
                        </a:rPr>
                        <a:t>$134,771/Yr</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364500">
                <a:tc>
                  <a:txBody>
                    <a:bodyPr/>
                    <a:lstStyle/>
                    <a:p>
                      <a:pPr marL="0" lvl="0" indent="0" algn="l" rtl="0">
                        <a:spcBef>
                          <a:spcPts val="0"/>
                        </a:spcBef>
                        <a:spcAft>
                          <a:spcPts val="0"/>
                        </a:spcAft>
                        <a:buNone/>
                      </a:pPr>
                      <a:r>
                        <a:rPr lang="en-US">
                          <a:solidFill>
                            <a:srgbClr val="FFFFFF"/>
                          </a:solidFill>
                        </a:rPr>
                        <a:t>Sunnyvale</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a:solidFill>
                            <a:srgbClr val="FFFFFF"/>
                          </a:solidFill>
                        </a:rPr>
                        <a:t>$121,851/Yr</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364500">
                <a:tc>
                  <a:txBody>
                    <a:bodyPr/>
                    <a:lstStyle/>
                    <a:p>
                      <a:pPr marL="0" lvl="0" indent="0" algn="l" rtl="0">
                        <a:spcBef>
                          <a:spcPts val="0"/>
                        </a:spcBef>
                        <a:spcAft>
                          <a:spcPts val="0"/>
                        </a:spcAft>
                        <a:buNone/>
                      </a:pPr>
                      <a:r>
                        <a:rPr lang="en-US">
                          <a:solidFill>
                            <a:srgbClr val="FFFFFF"/>
                          </a:solidFill>
                        </a:rPr>
                        <a:t>Irvine</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a:solidFill>
                            <a:srgbClr val="FFFFFF"/>
                          </a:solidFill>
                        </a:rPr>
                        <a:t>$122,511/Yr</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364500">
                <a:tc>
                  <a:txBody>
                    <a:bodyPr/>
                    <a:lstStyle/>
                    <a:p>
                      <a:pPr marL="0" lvl="0" indent="0" algn="l" rtl="0">
                        <a:spcBef>
                          <a:spcPts val="0"/>
                        </a:spcBef>
                        <a:spcAft>
                          <a:spcPts val="0"/>
                        </a:spcAft>
                        <a:buNone/>
                      </a:pPr>
                      <a:r>
                        <a:rPr lang="en-US">
                          <a:solidFill>
                            <a:srgbClr val="FFFFFF"/>
                          </a:solidFill>
                        </a:rPr>
                        <a:t>Redmond</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a:solidFill>
                            <a:srgbClr val="FFFFFF"/>
                          </a:solidFill>
                        </a:rPr>
                        <a:t>$118,326/Yr</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364500">
                <a:tc>
                  <a:txBody>
                    <a:bodyPr/>
                    <a:lstStyle/>
                    <a:p>
                      <a:pPr marL="0" lvl="0" indent="0" algn="l" rtl="0">
                        <a:spcBef>
                          <a:spcPts val="0"/>
                        </a:spcBef>
                        <a:spcAft>
                          <a:spcPts val="0"/>
                        </a:spcAft>
                        <a:buNone/>
                      </a:pPr>
                      <a:r>
                        <a:rPr lang="en-US">
                          <a:solidFill>
                            <a:srgbClr val="FFFFFF"/>
                          </a:solidFill>
                        </a:rPr>
                        <a:t>San Jose</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a:solidFill>
                            <a:srgbClr val="FFFFFF"/>
                          </a:solidFill>
                        </a:rPr>
                        <a:t>$117,504/Yr</a:t>
                      </a:r>
                      <a:endParaRPr>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139"/>
        <p:cNvGrpSpPr/>
        <p:nvPr/>
      </p:nvGrpSpPr>
      <p:grpSpPr>
        <a:xfrm>
          <a:off x="0" y="0"/>
          <a:ext cx="0" cy="0"/>
          <a:chOff x="0" y="0"/>
          <a:chExt cx="0" cy="0"/>
        </a:xfrm>
      </p:grpSpPr>
      <p:sp>
        <p:nvSpPr>
          <p:cNvPr id="1140" name="Google Shape;1140;p37"/>
          <p:cNvSpPr txBox="1">
            <a:spLocks noGrp="1"/>
          </p:cNvSpPr>
          <p:nvPr>
            <p:ph type="title"/>
          </p:nvPr>
        </p:nvSpPr>
        <p:spPr>
          <a:xfrm>
            <a:off x="528816" y="26068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rgbClr val="FFFFFF"/>
                </a:solidFill>
              </a:rPr>
              <a:t>AWS Mobile Hub</a:t>
            </a:r>
            <a:endParaRPr>
              <a:solidFill>
                <a:srgbClr val="FFFFFF"/>
              </a:solidFill>
            </a:endParaRPr>
          </a:p>
        </p:txBody>
      </p:sp>
      <p:sp>
        <p:nvSpPr>
          <p:cNvPr id="1141" name="Google Shape;1141;p37"/>
          <p:cNvSpPr txBox="1"/>
          <p:nvPr/>
        </p:nvSpPr>
        <p:spPr>
          <a:xfrm>
            <a:off x="4550175" y="1201100"/>
            <a:ext cx="7063500" cy="498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r>
              <a:rPr lang="en-US" sz="1800">
                <a:solidFill>
                  <a:srgbClr val="FFFFFF"/>
                </a:solidFill>
                <a:latin typeface="Calibri"/>
                <a:ea typeface="Calibri"/>
                <a:cs typeface="Calibri"/>
                <a:sym typeface="Calibri"/>
              </a:rPr>
              <a:t>		</a:t>
            </a:r>
            <a:endParaRPr sz="1800">
              <a:solidFill>
                <a:srgbClr val="FFFFFF"/>
              </a:solidFill>
              <a:latin typeface="Calibri"/>
              <a:ea typeface="Calibri"/>
              <a:cs typeface="Calibri"/>
              <a:sym typeface="Calibri"/>
            </a:endParaRPr>
          </a:p>
        </p:txBody>
      </p:sp>
      <p:sp>
        <p:nvSpPr>
          <p:cNvPr id="1142" name="Google Shape;1142;p37"/>
          <p:cNvSpPr txBox="1"/>
          <p:nvPr/>
        </p:nvSpPr>
        <p:spPr>
          <a:xfrm>
            <a:off x="805375" y="1379775"/>
            <a:ext cx="10879500" cy="41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Calibri"/>
                <a:ea typeface="Calibri"/>
                <a:cs typeface="Calibri"/>
                <a:sym typeface="Calibri"/>
              </a:rPr>
              <a:t>Mobile backend:</a:t>
            </a:r>
            <a:endParaRPr sz="2400">
              <a:solidFill>
                <a:srgbClr val="FFFFFF"/>
              </a:solidFill>
              <a:latin typeface="Calibri"/>
              <a:ea typeface="Calibri"/>
              <a:cs typeface="Calibri"/>
              <a:sym typeface="Calibri"/>
            </a:endParaRPr>
          </a:p>
          <a:p>
            <a:pPr marL="457200" lvl="0" indent="-381000" algn="l" rtl="0">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 User Identity</a:t>
            </a:r>
            <a:endParaRPr sz="2400">
              <a:solidFill>
                <a:srgbClr val="FFFFFF"/>
              </a:solidFill>
              <a:latin typeface="Calibri"/>
              <a:ea typeface="Calibri"/>
              <a:cs typeface="Calibri"/>
              <a:sym typeface="Calibri"/>
            </a:endParaRPr>
          </a:p>
          <a:p>
            <a:pPr marL="457200" lvl="0" indent="-381000" algn="l" rtl="0">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Push Notifications </a:t>
            </a:r>
            <a:endParaRPr sz="2400">
              <a:solidFill>
                <a:srgbClr val="FFFFFF"/>
              </a:solidFill>
              <a:latin typeface="Calibri"/>
              <a:ea typeface="Calibri"/>
              <a:cs typeface="Calibri"/>
              <a:sym typeface="Calibri"/>
            </a:endParaRPr>
          </a:p>
          <a:p>
            <a:pPr marL="457200" lvl="0" indent="-381000" algn="l" rtl="0">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Content Data, Media,Files</a:t>
            </a:r>
            <a:endParaRPr sz="2400">
              <a:solidFill>
                <a:srgbClr val="FFFFFF"/>
              </a:solidFill>
              <a:latin typeface="Calibri"/>
              <a:ea typeface="Calibri"/>
              <a:cs typeface="Calibri"/>
              <a:sym typeface="Calibri"/>
            </a:endParaRPr>
          </a:p>
          <a:p>
            <a:pPr marL="457200" lvl="0" indent="-381000" algn="l" rtl="0">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Analytics </a:t>
            </a:r>
            <a:endParaRPr sz="2400">
              <a:solidFill>
                <a:srgbClr val="FFFFFF"/>
              </a:solidFill>
              <a:latin typeface="Calibri"/>
              <a:ea typeface="Calibri"/>
              <a:cs typeface="Calibri"/>
              <a:sym typeface="Calibri"/>
            </a:endParaRPr>
          </a:p>
          <a:p>
            <a:pPr marL="457200" lvl="0" indent="-381000" algn="l" rtl="0">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Application Logic </a:t>
            </a:r>
            <a:endParaRPr sz="2400">
              <a:solidFill>
                <a:srgbClr val="FFFFFF"/>
              </a:solidFill>
              <a:latin typeface="Calibri"/>
              <a:ea typeface="Calibri"/>
              <a:cs typeface="Calibri"/>
              <a:sym typeface="Calibri"/>
            </a:endParaRPr>
          </a:p>
          <a:p>
            <a:pPr marL="457200" lvl="0" indent="-381000" algn="l" rtl="0">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On-Device Testing</a:t>
            </a:r>
            <a:endParaRPr sz="2400">
              <a:solidFill>
                <a:srgbClr val="FFFFFF"/>
              </a:solidFill>
              <a:latin typeface="Calibri"/>
              <a:ea typeface="Calibri"/>
              <a:cs typeface="Calibri"/>
              <a:sym typeface="Calibri"/>
            </a:endParaRPr>
          </a:p>
          <a:p>
            <a:pPr marL="0" lvl="0" indent="0" algn="l" rtl="0">
              <a:spcBef>
                <a:spcPts val="0"/>
              </a:spcBef>
              <a:spcAft>
                <a:spcPts val="0"/>
              </a:spcAft>
              <a:buNone/>
            </a:pPr>
            <a:endParaRPr sz="2400">
              <a:solidFill>
                <a:srgbClr val="FFFFFF"/>
              </a:solidFill>
              <a:latin typeface="Calibri"/>
              <a:ea typeface="Calibri"/>
              <a:cs typeface="Calibri"/>
              <a:sym typeface="Calibri"/>
            </a:endParaRPr>
          </a:p>
          <a:p>
            <a:pPr marL="0" lvl="0" indent="0" algn="l" rtl="0">
              <a:spcBef>
                <a:spcPts val="0"/>
              </a:spcBef>
              <a:spcAft>
                <a:spcPts val="0"/>
              </a:spcAft>
              <a:buNone/>
            </a:pPr>
            <a:endParaRPr sz="2400">
              <a:solidFill>
                <a:srgbClr val="FFFFFF"/>
              </a:solidFill>
              <a:latin typeface="Calibri"/>
              <a:ea typeface="Calibri"/>
              <a:cs typeface="Calibri"/>
              <a:sym typeface="Calibri"/>
            </a:endParaRPr>
          </a:p>
        </p:txBody>
      </p:sp>
      <p:pic>
        <p:nvPicPr>
          <p:cNvPr id="1143" name="Google Shape;1143;p37"/>
          <p:cNvPicPr preferRelativeResize="0"/>
          <p:nvPr/>
        </p:nvPicPr>
        <p:blipFill>
          <a:blip r:embed="rId3">
            <a:alphaModFix/>
          </a:blip>
          <a:stretch>
            <a:fillRect/>
          </a:stretch>
        </p:blipFill>
        <p:spPr>
          <a:xfrm>
            <a:off x="8242100" y="1201102"/>
            <a:ext cx="3681625" cy="3811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147"/>
        <p:cNvGrpSpPr/>
        <p:nvPr/>
      </p:nvGrpSpPr>
      <p:grpSpPr>
        <a:xfrm>
          <a:off x="0" y="0"/>
          <a:ext cx="0" cy="0"/>
          <a:chOff x="0" y="0"/>
          <a:chExt cx="0" cy="0"/>
        </a:xfrm>
      </p:grpSpPr>
      <p:sp>
        <p:nvSpPr>
          <p:cNvPr id="1148" name="Google Shape;1148;p38"/>
          <p:cNvSpPr txBox="1">
            <a:spLocks noGrp="1"/>
          </p:cNvSpPr>
          <p:nvPr>
            <p:ph type="title"/>
          </p:nvPr>
        </p:nvSpPr>
        <p:spPr>
          <a:xfrm>
            <a:off x="83075" y="330375"/>
            <a:ext cx="116460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sz="3400">
                <a:solidFill>
                  <a:srgbClr val="FFFFFF"/>
                </a:solidFill>
              </a:rPr>
              <a:t>Key features of AWS Mobile Hub to build your own application</a:t>
            </a:r>
            <a:endParaRPr sz="3400">
              <a:solidFill>
                <a:srgbClr val="FFFFFF"/>
              </a:solidFill>
            </a:endParaRPr>
          </a:p>
        </p:txBody>
      </p:sp>
      <p:sp>
        <p:nvSpPr>
          <p:cNvPr id="1149" name="Google Shape;1149;p38"/>
          <p:cNvSpPr txBox="1"/>
          <p:nvPr/>
        </p:nvSpPr>
        <p:spPr>
          <a:xfrm>
            <a:off x="4550175" y="1201100"/>
            <a:ext cx="7063500" cy="498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r>
              <a:rPr lang="en-US" sz="1800">
                <a:solidFill>
                  <a:srgbClr val="FFFFFF"/>
                </a:solidFill>
                <a:latin typeface="Calibri"/>
                <a:ea typeface="Calibri"/>
                <a:cs typeface="Calibri"/>
                <a:sym typeface="Calibri"/>
              </a:rPr>
              <a:t>		</a:t>
            </a:r>
            <a:endParaRPr sz="1800">
              <a:solidFill>
                <a:srgbClr val="FFFFFF"/>
              </a:solidFill>
              <a:latin typeface="Calibri"/>
              <a:ea typeface="Calibri"/>
              <a:cs typeface="Calibri"/>
              <a:sym typeface="Calibri"/>
            </a:endParaRPr>
          </a:p>
        </p:txBody>
      </p:sp>
      <p:pic>
        <p:nvPicPr>
          <p:cNvPr id="1150" name="Google Shape;1150;p38"/>
          <p:cNvPicPr preferRelativeResize="0"/>
          <p:nvPr/>
        </p:nvPicPr>
        <p:blipFill rotWithShape="1">
          <a:blip r:embed="rId3">
            <a:alphaModFix/>
          </a:blip>
          <a:srcRect l="5791" t="20159" r="6056" b="16065"/>
          <a:stretch/>
        </p:blipFill>
        <p:spPr>
          <a:xfrm>
            <a:off x="1513300" y="1201100"/>
            <a:ext cx="8598885" cy="4836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154"/>
        <p:cNvGrpSpPr/>
        <p:nvPr/>
      </p:nvGrpSpPr>
      <p:grpSpPr>
        <a:xfrm>
          <a:off x="0" y="0"/>
          <a:ext cx="0" cy="0"/>
          <a:chOff x="0" y="0"/>
          <a:chExt cx="0" cy="0"/>
        </a:xfrm>
      </p:grpSpPr>
      <p:sp>
        <p:nvSpPr>
          <p:cNvPr id="1155" name="Google Shape;1155;p39"/>
          <p:cNvSpPr txBox="1">
            <a:spLocks noGrp="1"/>
          </p:cNvSpPr>
          <p:nvPr>
            <p:ph type="title"/>
          </p:nvPr>
        </p:nvSpPr>
        <p:spPr>
          <a:xfrm>
            <a:off x="83075" y="330375"/>
            <a:ext cx="116460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sz="3400">
                <a:solidFill>
                  <a:srgbClr val="FFFFFF"/>
                </a:solidFill>
              </a:rPr>
              <a:t>Customers Using AWS for Social &amp; Mobile Applications </a:t>
            </a:r>
            <a:endParaRPr sz="3400">
              <a:solidFill>
                <a:srgbClr val="FFFFFF"/>
              </a:solidFill>
            </a:endParaRPr>
          </a:p>
        </p:txBody>
      </p:sp>
      <p:sp>
        <p:nvSpPr>
          <p:cNvPr id="1156" name="Google Shape;1156;p39"/>
          <p:cNvSpPr txBox="1"/>
          <p:nvPr/>
        </p:nvSpPr>
        <p:spPr>
          <a:xfrm>
            <a:off x="4550175" y="1201100"/>
            <a:ext cx="7063500" cy="498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r>
              <a:rPr lang="en-US" sz="1800">
                <a:solidFill>
                  <a:srgbClr val="FFFFFF"/>
                </a:solidFill>
                <a:latin typeface="Calibri"/>
                <a:ea typeface="Calibri"/>
                <a:cs typeface="Calibri"/>
                <a:sym typeface="Calibri"/>
              </a:rPr>
              <a:t>		</a:t>
            </a:r>
            <a:endParaRPr sz="1800">
              <a:solidFill>
                <a:srgbClr val="FFFFFF"/>
              </a:solidFill>
              <a:latin typeface="Calibri"/>
              <a:ea typeface="Calibri"/>
              <a:cs typeface="Calibri"/>
              <a:sym typeface="Calibri"/>
            </a:endParaRPr>
          </a:p>
        </p:txBody>
      </p:sp>
      <p:pic>
        <p:nvPicPr>
          <p:cNvPr id="1157" name="Google Shape;1157;p39"/>
          <p:cNvPicPr preferRelativeResize="0"/>
          <p:nvPr/>
        </p:nvPicPr>
        <p:blipFill>
          <a:blip r:embed="rId3">
            <a:alphaModFix/>
          </a:blip>
          <a:stretch>
            <a:fillRect/>
          </a:stretch>
        </p:blipFill>
        <p:spPr>
          <a:xfrm>
            <a:off x="808213" y="1483286"/>
            <a:ext cx="10805474" cy="4509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lvl="0">
              <a:buClr>
                <a:schemeClr val="lt1"/>
              </a:buClr>
            </a:pPr>
            <a:r>
              <a:rPr lang="en-US" dirty="0">
                <a:solidFill>
                  <a:schemeClr val="bg1"/>
                </a:solidFill>
              </a:rPr>
              <a:t>Career Pathway </a:t>
            </a:r>
            <a:r>
              <a:rPr lang="en-US" altLang="zh-CN" dirty="0">
                <a:solidFill>
                  <a:schemeClr val="bg1"/>
                </a:solidFill>
              </a:rPr>
              <a:t>– In-class </a:t>
            </a:r>
            <a:r>
              <a:rPr lang="en-US" dirty="0">
                <a:solidFill>
                  <a:schemeClr val="lt1"/>
                </a:solidFill>
              </a:rPr>
              <a:t>activity</a:t>
            </a:r>
            <a:endParaRPr dirty="0">
              <a:solidFill>
                <a:schemeClr val="bg1"/>
              </a:solidFill>
            </a:endParaRPr>
          </a:p>
        </p:txBody>
      </p:sp>
      <p:grpSp>
        <p:nvGrpSpPr>
          <p:cNvPr id="101" name="Google Shape;101;p15"/>
          <p:cNvGrpSpPr/>
          <p:nvPr/>
        </p:nvGrpSpPr>
        <p:grpSpPr>
          <a:xfrm>
            <a:off x="4364539" y="1667372"/>
            <a:ext cx="3459609" cy="3074513"/>
            <a:chOff x="4338638" y="2232025"/>
            <a:chExt cx="3508375" cy="3117851"/>
          </a:xfrm>
        </p:grpSpPr>
        <p:sp>
          <p:nvSpPr>
            <p:cNvPr id="102" name="Google Shape;102;p15"/>
            <p:cNvSpPr/>
            <p:nvPr/>
          </p:nvSpPr>
          <p:spPr>
            <a:xfrm>
              <a:off x="4338638" y="2232025"/>
              <a:ext cx="1752600" cy="2403475"/>
            </a:xfrm>
            <a:custGeom>
              <a:avLst/>
              <a:gdLst/>
              <a:ahLst/>
              <a:cxnLst/>
              <a:rect l="l" t="t" r="r" b="b"/>
              <a:pathLst>
                <a:path w="1104" h="1514" extrusionOk="0">
                  <a:moveTo>
                    <a:pt x="23" y="0"/>
                  </a:moveTo>
                  <a:lnTo>
                    <a:pt x="1104" y="0"/>
                  </a:lnTo>
                  <a:lnTo>
                    <a:pt x="1104" y="1514"/>
                  </a:lnTo>
                  <a:lnTo>
                    <a:pt x="0" y="1514"/>
                  </a:lnTo>
                  <a:lnTo>
                    <a:pt x="0" y="31"/>
                  </a:lnTo>
                  <a:lnTo>
                    <a:pt x="5" y="15"/>
                  </a:lnTo>
                  <a:lnTo>
                    <a:pt x="9" y="8"/>
                  </a:lnTo>
                  <a:lnTo>
                    <a:pt x="17" y="4"/>
                  </a:lnTo>
                  <a:lnTo>
                    <a:pt x="23"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3" name="Google Shape;103;p15"/>
            <p:cNvSpPr/>
            <p:nvPr/>
          </p:nvSpPr>
          <p:spPr>
            <a:xfrm>
              <a:off x="6091238" y="2232025"/>
              <a:ext cx="1755775" cy="2403475"/>
            </a:xfrm>
            <a:custGeom>
              <a:avLst/>
              <a:gdLst/>
              <a:ahLst/>
              <a:cxnLst/>
              <a:rect l="l" t="t" r="r" b="b"/>
              <a:pathLst>
                <a:path w="1106" h="1514" extrusionOk="0">
                  <a:moveTo>
                    <a:pt x="0" y="0"/>
                  </a:moveTo>
                  <a:lnTo>
                    <a:pt x="1083" y="0"/>
                  </a:lnTo>
                  <a:lnTo>
                    <a:pt x="1089" y="4"/>
                  </a:lnTo>
                  <a:lnTo>
                    <a:pt x="1097" y="8"/>
                  </a:lnTo>
                  <a:lnTo>
                    <a:pt x="1101" y="15"/>
                  </a:lnTo>
                  <a:lnTo>
                    <a:pt x="1106" y="31"/>
                  </a:lnTo>
                  <a:lnTo>
                    <a:pt x="1106" y="1514"/>
                  </a:lnTo>
                  <a:lnTo>
                    <a:pt x="0" y="1514"/>
                  </a:lnTo>
                  <a:lnTo>
                    <a:pt x="0" y="0"/>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4" name="Google Shape;104;p15"/>
            <p:cNvSpPr/>
            <p:nvPr/>
          </p:nvSpPr>
          <p:spPr>
            <a:xfrm>
              <a:off x="5686426" y="4799013"/>
              <a:ext cx="935100" cy="374700"/>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5" name="Google Shape;105;p15"/>
            <p:cNvSpPr/>
            <p:nvPr/>
          </p:nvSpPr>
          <p:spPr>
            <a:xfrm>
              <a:off x="5686426" y="4799013"/>
              <a:ext cx="935100" cy="888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6" name="Google Shape;106;p15"/>
            <p:cNvSpPr/>
            <p:nvPr/>
          </p:nvSpPr>
          <p:spPr>
            <a:xfrm>
              <a:off x="5459413" y="5173663"/>
              <a:ext cx="1412875" cy="176213"/>
            </a:xfrm>
            <a:custGeom>
              <a:avLst/>
              <a:gdLst/>
              <a:ahLst/>
              <a:cxnLst/>
              <a:rect l="l" t="t" r="r" b="b"/>
              <a:pathLst>
                <a:path w="890" h="111" extrusionOk="0">
                  <a:moveTo>
                    <a:pt x="143" y="0"/>
                  </a:moveTo>
                  <a:lnTo>
                    <a:pt x="732" y="0"/>
                  </a:lnTo>
                  <a:lnTo>
                    <a:pt x="876" y="60"/>
                  </a:lnTo>
                  <a:lnTo>
                    <a:pt x="880" y="65"/>
                  </a:lnTo>
                  <a:lnTo>
                    <a:pt x="884" y="67"/>
                  </a:lnTo>
                  <a:lnTo>
                    <a:pt x="888" y="73"/>
                  </a:lnTo>
                  <a:lnTo>
                    <a:pt x="890" y="77"/>
                  </a:lnTo>
                  <a:lnTo>
                    <a:pt x="890" y="92"/>
                  </a:lnTo>
                  <a:lnTo>
                    <a:pt x="884" y="100"/>
                  </a:lnTo>
                  <a:lnTo>
                    <a:pt x="874" y="106"/>
                  </a:lnTo>
                  <a:lnTo>
                    <a:pt x="861" y="109"/>
                  </a:lnTo>
                  <a:lnTo>
                    <a:pt x="853" y="111"/>
                  </a:lnTo>
                  <a:lnTo>
                    <a:pt x="22" y="111"/>
                  </a:lnTo>
                  <a:lnTo>
                    <a:pt x="14" y="109"/>
                  </a:lnTo>
                  <a:lnTo>
                    <a:pt x="8" y="104"/>
                  </a:lnTo>
                  <a:lnTo>
                    <a:pt x="4" y="102"/>
                  </a:lnTo>
                  <a:lnTo>
                    <a:pt x="2" y="96"/>
                  </a:lnTo>
                  <a:lnTo>
                    <a:pt x="0" y="92"/>
                  </a:lnTo>
                  <a:lnTo>
                    <a:pt x="0" y="81"/>
                  </a:lnTo>
                  <a:lnTo>
                    <a:pt x="4" y="75"/>
                  </a:lnTo>
                  <a:lnTo>
                    <a:pt x="8" y="73"/>
                  </a:lnTo>
                  <a:lnTo>
                    <a:pt x="10" y="69"/>
                  </a:lnTo>
                  <a:lnTo>
                    <a:pt x="18" y="65"/>
                  </a:lnTo>
                  <a:lnTo>
                    <a:pt x="143"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7" name="Google Shape;107;p15"/>
            <p:cNvSpPr/>
            <p:nvPr/>
          </p:nvSpPr>
          <p:spPr>
            <a:xfrm>
              <a:off x="4487863" y="2371725"/>
              <a:ext cx="3219600" cy="2141400"/>
            </a:xfrm>
            <a:prstGeom prst="rect">
              <a:avLst/>
            </a:pr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8" name="Google Shape;108;p15"/>
            <p:cNvSpPr/>
            <p:nvPr/>
          </p:nvSpPr>
          <p:spPr>
            <a:xfrm>
              <a:off x="4338638" y="4635500"/>
              <a:ext cx="3508375" cy="206375"/>
            </a:xfrm>
            <a:custGeom>
              <a:avLst/>
              <a:gdLst/>
              <a:ahLst/>
              <a:cxnLst/>
              <a:rect l="l" t="t" r="r" b="b"/>
              <a:pathLst>
                <a:path w="2210" h="130" extrusionOk="0">
                  <a:moveTo>
                    <a:pt x="0" y="0"/>
                  </a:moveTo>
                  <a:lnTo>
                    <a:pt x="2210" y="0"/>
                  </a:lnTo>
                  <a:lnTo>
                    <a:pt x="2210" y="99"/>
                  </a:lnTo>
                  <a:lnTo>
                    <a:pt x="2208" y="109"/>
                  </a:lnTo>
                  <a:lnTo>
                    <a:pt x="2203" y="117"/>
                  </a:lnTo>
                  <a:lnTo>
                    <a:pt x="2197" y="124"/>
                  </a:lnTo>
                  <a:lnTo>
                    <a:pt x="2189" y="128"/>
                  </a:lnTo>
                  <a:lnTo>
                    <a:pt x="2178" y="130"/>
                  </a:lnTo>
                  <a:lnTo>
                    <a:pt x="32" y="130"/>
                  </a:lnTo>
                  <a:lnTo>
                    <a:pt x="21" y="128"/>
                  </a:lnTo>
                  <a:lnTo>
                    <a:pt x="13" y="124"/>
                  </a:lnTo>
                  <a:lnTo>
                    <a:pt x="7" y="117"/>
                  </a:lnTo>
                  <a:lnTo>
                    <a:pt x="3" y="109"/>
                  </a:lnTo>
                  <a:lnTo>
                    <a:pt x="0" y="9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09" name="Google Shape;109;p15"/>
          <p:cNvSpPr/>
          <p:nvPr/>
        </p:nvSpPr>
        <p:spPr>
          <a:xfrm>
            <a:off x="4265529" y="4586213"/>
            <a:ext cx="3657900" cy="942900"/>
          </a:xfrm>
          <a:prstGeom prst="rect">
            <a:avLst/>
          </a:pr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0" name="Google Shape;110;p15"/>
          <p:cNvSpPr/>
          <p:nvPr/>
        </p:nvSpPr>
        <p:spPr>
          <a:xfrm>
            <a:off x="4380989" y="4654686"/>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1" name="Google Shape;111;p15"/>
          <p:cNvSpPr/>
          <p:nvPr/>
        </p:nvSpPr>
        <p:spPr>
          <a:xfrm>
            <a:off x="4635000" y="4654687"/>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2" name="Google Shape;112;p15"/>
          <p:cNvSpPr/>
          <p:nvPr/>
        </p:nvSpPr>
        <p:spPr>
          <a:xfrm>
            <a:off x="4875156" y="4654688"/>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3" name="Google Shape;113;p15"/>
          <p:cNvSpPr/>
          <p:nvPr/>
        </p:nvSpPr>
        <p:spPr>
          <a:xfrm>
            <a:off x="5115313" y="4654688"/>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4" name="Google Shape;114;p15"/>
          <p:cNvSpPr/>
          <p:nvPr/>
        </p:nvSpPr>
        <p:spPr>
          <a:xfrm>
            <a:off x="5355469" y="4654689"/>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5" name="Google Shape;115;p15"/>
          <p:cNvSpPr/>
          <p:nvPr/>
        </p:nvSpPr>
        <p:spPr>
          <a:xfrm>
            <a:off x="5595626" y="4654690"/>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6" name="Google Shape;116;p15"/>
          <p:cNvSpPr/>
          <p:nvPr/>
        </p:nvSpPr>
        <p:spPr>
          <a:xfrm>
            <a:off x="5835782" y="4654691"/>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7" name="Google Shape;117;p15"/>
          <p:cNvSpPr/>
          <p:nvPr/>
        </p:nvSpPr>
        <p:spPr>
          <a:xfrm>
            <a:off x="6073630" y="4654691"/>
            <a:ext cx="182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8" name="Google Shape;118;p15"/>
          <p:cNvSpPr/>
          <p:nvPr/>
        </p:nvSpPr>
        <p:spPr>
          <a:xfrm>
            <a:off x="6316095" y="4654692"/>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19" name="Google Shape;119;p15"/>
          <p:cNvSpPr/>
          <p:nvPr/>
        </p:nvSpPr>
        <p:spPr>
          <a:xfrm>
            <a:off x="6553942" y="4654693"/>
            <a:ext cx="182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0" name="Google Shape;120;p15"/>
          <p:cNvSpPr/>
          <p:nvPr/>
        </p:nvSpPr>
        <p:spPr>
          <a:xfrm>
            <a:off x="6796408" y="4654694"/>
            <a:ext cx="1779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1" name="Google Shape;121;p15"/>
          <p:cNvSpPr/>
          <p:nvPr/>
        </p:nvSpPr>
        <p:spPr>
          <a:xfrm>
            <a:off x="7034255" y="4654695"/>
            <a:ext cx="182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2" name="Google Shape;122;p15"/>
          <p:cNvSpPr/>
          <p:nvPr/>
        </p:nvSpPr>
        <p:spPr>
          <a:xfrm>
            <a:off x="7276720" y="4654695"/>
            <a:ext cx="1779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3" name="Google Shape;123;p15"/>
          <p:cNvSpPr/>
          <p:nvPr/>
        </p:nvSpPr>
        <p:spPr>
          <a:xfrm>
            <a:off x="7507640" y="4654696"/>
            <a:ext cx="323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4" name="Google Shape;124;p15"/>
          <p:cNvSpPr/>
          <p:nvPr/>
        </p:nvSpPr>
        <p:spPr>
          <a:xfrm>
            <a:off x="4380989" y="5140220"/>
            <a:ext cx="2655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5" name="Google Shape;125;p15"/>
          <p:cNvSpPr/>
          <p:nvPr/>
        </p:nvSpPr>
        <p:spPr>
          <a:xfrm>
            <a:off x="4713513"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6" name="Google Shape;126;p15"/>
          <p:cNvSpPr/>
          <p:nvPr/>
        </p:nvSpPr>
        <p:spPr>
          <a:xfrm>
            <a:off x="4951361"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7" name="Google Shape;127;p15"/>
          <p:cNvSpPr/>
          <p:nvPr/>
        </p:nvSpPr>
        <p:spPr>
          <a:xfrm>
            <a:off x="5193826"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8" name="Google Shape;128;p15"/>
          <p:cNvSpPr/>
          <p:nvPr/>
        </p:nvSpPr>
        <p:spPr>
          <a:xfrm>
            <a:off x="5431674"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29" name="Google Shape;129;p15"/>
          <p:cNvSpPr/>
          <p:nvPr/>
        </p:nvSpPr>
        <p:spPr>
          <a:xfrm>
            <a:off x="5674138" y="5140220"/>
            <a:ext cx="1779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0" name="Google Shape;130;p15"/>
          <p:cNvSpPr/>
          <p:nvPr/>
        </p:nvSpPr>
        <p:spPr>
          <a:xfrm>
            <a:off x="5911986"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1" name="Google Shape;131;p15"/>
          <p:cNvSpPr/>
          <p:nvPr/>
        </p:nvSpPr>
        <p:spPr>
          <a:xfrm>
            <a:off x="6154451" y="5140220"/>
            <a:ext cx="1779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2" name="Google Shape;132;p15"/>
          <p:cNvSpPr/>
          <p:nvPr/>
        </p:nvSpPr>
        <p:spPr>
          <a:xfrm>
            <a:off x="6392299"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3" name="Google Shape;133;p15"/>
          <p:cNvSpPr/>
          <p:nvPr/>
        </p:nvSpPr>
        <p:spPr>
          <a:xfrm>
            <a:off x="6632456"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4" name="Google Shape;134;p15"/>
          <p:cNvSpPr/>
          <p:nvPr/>
        </p:nvSpPr>
        <p:spPr>
          <a:xfrm>
            <a:off x="6872612"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5"/>
          <p:cNvSpPr/>
          <p:nvPr/>
        </p:nvSpPr>
        <p:spPr>
          <a:xfrm>
            <a:off x="7112768" y="5140220"/>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5"/>
          <p:cNvSpPr/>
          <p:nvPr/>
        </p:nvSpPr>
        <p:spPr>
          <a:xfrm>
            <a:off x="7359851" y="5140220"/>
            <a:ext cx="471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5"/>
          <p:cNvSpPr/>
          <p:nvPr/>
        </p:nvSpPr>
        <p:spPr>
          <a:xfrm>
            <a:off x="4380989" y="5314511"/>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5"/>
          <p:cNvSpPr/>
          <p:nvPr/>
        </p:nvSpPr>
        <p:spPr>
          <a:xfrm>
            <a:off x="4639619" y="5314511"/>
            <a:ext cx="1779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5"/>
          <p:cNvSpPr/>
          <p:nvPr/>
        </p:nvSpPr>
        <p:spPr>
          <a:xfrm>
            <a:off x="4877466" y="5314511"/>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5"/>
          <p:cNvSpPr/>
          <p:nvPr/>
        </p:nvSpPr>
        <p:spPr>
          <a:xfrm>
            <a:off x="5117623" y="5314511"/>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5"/>
          <p:cNvSpPr/>
          <p:nvPr/>
        </p:nvSpPr>
        <p:spPr>
          <a:xfrm>
            <a:off x="5357779" y="5314511"/>
            <a:ext cx="11916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5"/>
          <p:cNvSpPr/>
          <p:nvPr/>
        </p:nvSpPr>
        <p:spPr>
          <a:xfrm>
            <a:off x="6620908" y="5314511"/>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5"/>
          <p:cNvSpPr/>
          <p:nvPr/>
        </p:nvSpPr>
        <p:spPr>
          <a:xfrm>
            <a:off x="6863375" y="5314511"/>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5"/>
          <p:cNvSpPr/>
          <p:nvPr/>
        </p:nvSpPr>
        <p:spPr>
          <a:xfrm>
            <a:off x="7648501" y="4818094"/>
            <a:ext cx="182400" cy="281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5"/>
          <p:cNvSpPr/>
          <p:nvPr/>
        </p:nvSpPr>
        <p:spPr>
          <a:xfrm>
            <a:off x="7396799" y="4818094"/>
            <a:ext cx="1779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5"/>
          <p:cNvSpPr/>
          <p:nvPr/>
        </p:nvSpPr>
        <p:spPr>
          <a:xfrm>
            <a:off x="7154333" y="4818094"/>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5"/>
          <p:cNvSpPr/>
          <p:nvPr/>
        </p:nvSpPr>
        <p:spPr>
          <a:xfrm>
            <a:off x="6916486"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5"/>
          <p:cNvSpPr/>
          <p:nvPr/>
        </p:nvSpPr>
        <p:spPr>
          <a:xfrm>
            <a:off x="6674021" y="4818094"/>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5"/>
          <p:cNvSpPr/>
          <p:nvPr/>
        </p:nvSpPr>
        <p:spPr>
          <a:xfrm>
            <a:off x="6436173"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5"/>
          <p:cNvSpPr/>
          <p:nvPr/>
        </p:nvSpPr>
        <p:spPr>
          <a:xfrm>
            <a:off x="6193708" y="4818094"/>
            <a:ext cx="1824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5"/>
          <p:cNvSpPr/>
          <p:nvPr/>
        </p:nvSpPr>
        <p:spPr>
          <a:xfrm>
            <a:off x="5955860"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5"/>
          <p:cNvSpPr/>
          <p:nvPr/>
        </p:nvSpPr>
        <p:spPr>
          <a:xfrm>
            <a:off x="5715704"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5"/>
          <p:cNvSpPr/>
          <p:nvPr/>
        </p:nvSpPr>
        <p:spPr>
          <a:xfrm>
            <a:off x="5475547"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5"/>
          <p:cNvSpPr/>
          <p:nvPr/>
        </p:nvSpPr>
        <p:spPr>
          <a:xfrm>
            <a:off x="5235391"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5" name="Google Shape;155;p15"/>
          <p:cNvSpPr/>
          <p:nvPr/>
        </p:nvSpPr>
        <p:spPr>
          <a:xfrm>
            <a:off x="4995235"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6" name="Google Shape;156;p15"/>
          <p:cNvSpPr/>
          <p:nvPr/>
        </p:nvSpPr>
        <p:spPr>
          <a:xfrm>
            <a:off x="4755079" y="4818094"/>
            <a:ext cx="180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7" name="Google Shape;157;p15"/>
          <p:cNvSpPr/>
          <p:nvPr/>
        </p:nvSpPr>
        <p:spPr>
          <a:xfrm>
            <a:off x="4380989" y="4818094"/>
            <a:ext cx="321000" cy="126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8" name="Google Shape;158;p15"/>
          <p:cNvSpPr/>
          <p:nvPr/>
        </p:nvSpPr>
        <p:spPr>
          <a:xfrm>
            <a:off x="7269793" y="4972155"/>
            <a:ext cx="1779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9" name="Google Shape;159;p15"/>
          <p:cNvSpPr/>
          <p:nvPr/>
        </p:nvSpPr>
        <p:spPr>
          <a:xfrm>
            <a:off x="7027327" y="4972155"/>
            <a:ext cx="182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0" name="Google Shape;160;p15"/>
          <p:cNvSpPr/>
          <p:nvPr/>
        </p:nvSpPr>
        <p:spPr>
          <a:xfrm>
            <a:off x="6789481"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1" name="Google Shape;161;p15"/>
          <p:cNvSpPr/>
          <p:nvPr/>
        </p:nvSpPr>
        <p:spPr>
          <a:xfrm>
            <a:off x="6547015" y="4972155"/>
            <a:ext cx="1824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2" name="Google Shape;162;p15"/>
          <p:cNvSpPr/>
          <p:nvPr/>
        </p:nvSpPr>
        <p:spPr>
          <a:xfrm>
            <a:off x="6309168"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3" name="Google Shape;163;p15"/>
          <p:cNvSpPr/>
          <p:nvPr/>
        </p:nvSpPr>
        <p:spPr>
          <a:xfrm>
            <a:off x="6069011"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4" name="Google Shape;164;p15"/>
          <p:cNvSpPr/>
          <p:nvPr/>
        </p:nvSpPr>
        <p:spPr>
          <a:xfrm>
            <a:off x="5828855"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5"/>
          <p:cNvSpPr/>
          <p:nvPr/>
        </p:nvSpPr>
        <p:spPr>
          <a:xfrm>
            <a:off x="5588699"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5"/>
          <p:cNvSpPr/>
          <p:nvPr/>
        </p:nvSpPr>
        <p:spPr>
          <a:xfrm>
            <a:off x="5348543"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5"/>
          <p:cNvSpPr/>
          <p:nvPr/>
        </p:nvSpPr>
        <p:spPr>
          <a:xfrm>
            <a:off x="5108386"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5"/>
          <p:cNvSpPr/>
          <p:nvPr/>
        </p:nvSpPr>
        <p:spPr>
          <a:xfrm>
            <a:off x="4868230" y="4972155"/>
            <a:ext cx="1800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5"/>
          <p:cNvSpPr/>
          <p:nvPr/>
        </p:nvSpPr>
        <p:spPr>
          <a:xfrm>
            <a:off x="4380989" y="4972152"/>
            <a:ext cx="422700" cy="127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5"/>
          <p:cNvSpPr/>
          <p:nvPr/>
        </p:nvSpPr>
        <p:spPr>
          <a:xfrm>
            <a:off x="7385253" y="5303610"/>
            <a:ext cx="205500" cy="59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5"/>
          <p:cNvSpPr/>
          <p:nvPr/>
        </p:nvSpPr>
        <p:spPr>
          <a:xfrm>
            <a:off x="7385253" y="5383015"/>
            <a:ext cx="205500" cy="59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5"/>
          <p:cNvSpPr/>
          <p:nvPr/>
        </p:nvSpPr>
        <p:spPr>
          <a:xfrm>
            <a:off x="7147406" y="5382978"/>
            <a:ext cx="205500" cy="59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5"/>
          <p:cNvSpPr/>
          <p:nvPr/>
        </p:nvSpPr>
        <p:spPr>
          <a:xfrm>
            <a:off x="7625417" y="5382961"/>
            <a:ext cx="205500" cy="59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174" name="Google Shape;174;p15"/>
          <p:cNvGrpSpPr/>
          <p:nvPr/>
        </p:nvGrpSpPr>
        <p:grpSpPr>
          <a:xfrm>
            <a:off x="5159374" y="5090369"/>
            <a:ext cx="1852326" cy="1310577"/>
            <a:chOff x="8294687" y="2819400"/>
            <a:chExt cx="1685925" cy="1192844"/>
          </a:xfrm>
        </p:grpSpPr>
        <p:sp>
          <p:nvSpPr>
            <p:cNvPr id="175" name="Google Shape;175;p15"/>
            <p:cNvSpPr/>
            <p:nvPr/>
          </p:nvSpPr>
          <p:spPr>
            <a:xfrm>
              <a:off x="8294687" y="2862263"/>
              <a:ext cx="682362" cy="114128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5"/>
            <p:cNvSpPr/>
            <p:nvPr/>
          </p:nvSpPr>
          <p:spPr>
            <a:xfrm>
              <a:off x="9294812" y="2819400"/>
              <a:ext cx="685800" cy="1192844"/>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177" name="Google Shape;177;p15"/>
          <p:cNvGrpSpPr/>
          <p:nvPr/>
        </p:nvGrpSpPr>
        <p:grpSpPr>
          <a:xfrm>
            <a:off x="4797507" y="1995304"/>
            <a:ext cx="1219674" cy="1720328"/>
            <a:chOff x="2508011" y="2231734"/>
            <a:chExt cx="1219674" cy="1720328"/>
          </a:xfrm>
        </p:grpSpPr>
        <p:sp>
          <p:nvSpPr>
            <p:cNvPr id="178" name="Google Shape;178;p15"/>
            <p:cNvSpPr/>
            <p:nvPr/>
          </p:nvSpPr>
          <p:spPr>
            <a:xfrm>
              <a:off x="2508011" y="2231734"/>
              <a:ext cx="10974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9" name="Google Shape;179;p15"/>
            <p:cNvSpPr/>
            <p:nvPr/>
          </p:nvSpPr>
          <p:spPr>
            <a:xfrm>
              <a:off x="2625365" y="2368995"/>
              <a:ext cx="7644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0" name="Google Shape;180;p15"/>
            <p:cNvSpPr/>
            <p:nvPr/>
          </p:nvSpPr>
          <p:spPr>
            <a:xfrm>
              <a:off x="2771694" y="2506255"/>
              <a:ext cx="7644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1" name="Google Shape;181;p15"/>
            <p:cNvSpPr/>
            <p:nvPr/>
          </p:nvSpPr>
          <p:spPr>
            <a:xfrm>
              <a:off x="2633920" y="2643516"/>
              <a:ext cx="2400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2" name="Google Shape;182;p15"/>
            <p:cNvSpPr/>
            <p:nvPr/>
          </p:nvSpPr>
          <p:spPr>
            <a:xfrm>
              <a:off x="2508011" y="2780777"/>
              <a:ext cx="2400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3" name="Google Shape;183;p15"/>
            <p:cNvSpPr/>
            <p:nvPr/>
          </p:nvSpPr>
          <p:spPr>
            <a:xfrm>
              <a:off x="2508011" y="2918037"/>
              <a:ext cx="2400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4" name="Google Shape;184;p15"/>
            <p:cNvSpPr/>
            <p:nvPr/>
          </p:nvSpPr>
          <p:spPr>
            <a:xfrm>
              <a:off x="2630285" y="3055298"/>
              <a:ext cx="10974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5" name="Google Shape;185;p15"/>
            <p:cNvSpPr/>
            <p:nvPr/>
          </p:nvSpPr>
          <p:spPr>
            <a:xfrm>
              <a:off x="2768059" y="3192559"/>
              <a:ext cx="7152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6" name="Google Shape;186;p15"/>
            <p:cNvSpPr/>
            <p:nvPr/>
          </p:nvSpPr>
          <p:spPr>
            <a:xfrm>
              <a:off x="2773880" y="3329819"/>
              <a:ext cx="7152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7" name="Google Shape;187;p15"/>
            <p:cNvSpPr/>
            <p:nvPr/>
          </p:nvSpPr>
          <p:spPr>
            <a:xfrm>
              <a:off x="2773880" y="3467080"/>
              <a:ext cx="7152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8" name="Google Shape;188;p15"/>
            <p:cNvSpPr/>
            <p:nvPr/>
          </p:nvSpPr>
          <p:spPr>
            <a:xfrm>
              <a:off x="2780440" y="3604341"/>
              <a:ext cx="7152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9" name="Google Shape;189;p15"/>
            <p:cNvSpPr/>
            <p:nvPr/>
          </p:nvSpPr>
          <p:spPr>
            <a:xfrm>
              <a:off x="2633920" y="3741602"/>
              <a:ext cx="2400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0" name="Google Shape;190;p15"/>
            <p:cNvSpPr/>
            <p:nvPr/>
          </p:nvSpPr>
          <p:spPr>
            <a:xfrm>
              <a:off x="2508011" y="3878862"/>
              <a:ext cx="240000" cy="7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91" name="Google Shape;191;p15"/>
          <p:cNvGrpSpPr/>
          <p:nvPr/>
        </p:nvGrpSpPr>
        <p:grpSpPr>
          <a:xfrm>
            <a:off x="1349433" y="2080990"/>
            <a:ext cx="1686847" cy="2038348"/>
            <a:chOff x="2665412" y="1101969"/>
            <a:chExt cx="2362200" cy="2854430"/>
          </a:xfrm>
        </p:grpSpPr>
        <p:sp>
          <p:nvSpPr>
            <p:cNvPr id="192" name="Google Shape;192;p15"/>
            <p:cNvSpPr/>
            <p:nvPr/>
          </p:nvSpPr>
          <p:spPr>
            <a:xfrm>
              <a:off x="2665412" y="1371599"/>
              <a:ext cx="2362200" cy="258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193" name="Google Shape;193;p15"/>
            <p:cNvGrpSpPr/>
            <p:nvPr/>
          </p:nvGrpSpPr>
          <p:grpSpPr>
            <a:xfrm>
              <a:off x="2855833" y="1524098"/>
              <a:ext cx="1575282" cy="2221818"/>
              <a:chOff x="912812" y="2514600"/>
              <a:chExt cx="762221" cy="1075056"/>
            </a:xfrm>
          </p:grpSpPr>
          <p:sp>
            <p:nvSpPr>
              <p:cNvPr id="194" name="Google Shape;194;p15"/>
              <p:cNvSpPr/>
              <p:nvPr/>
            </p:nvSpPr>
            <p:spPr>
              <a:xfrm>
                <a:off x="912812" y="2514600"/>
                <a:ext cx="6858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5" name="Google Shape;195;p15"/>
              <p:cNvSpPr/>
              <p:nvPr/>
            </p:nvSpPr>
            <p:spPr>
              <a:xfrm>
                <a:off x="986158" y="2600388"/>
                <a:ext cx="4776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6" name="Google Shape;196;p15"/>
              <p:cNvSpPr/>
              <p:nvPr/>
            </p:nvSpPr>
            <p:spPr>
              <a:xfrm>
                <a:off x="1077614" y="2686176"/>
                <a:ext cx="4776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7" name="Google Shape;197;p15"/>
              <p:cNvSpPr/>
              <p:nvPr/>
            </p:nvSpPr>
            <p:spPr>
              <a:xfrm>
                <a:off x="991505" y="2771964"/>
                <a:ext cx="150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 name="Google Shape;198;p15"/>
              <p:cNvSpPr/>
              <p:nvPr/>
            </p:nvSpPr>
            <p:spPr>
              <a:xfrm>
                <a:off x="912812" y="2857752"/>
                <a:ext cx="150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9" name="Google Shape;199;p15"/>
              <p:cNvSpPr/>
              <p:nvPr/>
            </p:nvSpPr>
            <p:spPr>
              <a:xfrm>
                <a:off x="912812" y="2943540"/>
                <a:ext cx="150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0" name="Google Shape;200;p15"/>
              <p:cNvSpPr/>
              <p:nvPr/>
            </p:nvSpPr>
            <p:spPr>
              <a:xfrm>
                <a:off x="989233" y="3029328"/>
                <a:ext cx="6858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1" name="Google Shape;201;p15"/>
              <p:cNvSpPr/>
              <p:nvPr/>
            </p:nvSpPr>
            <p:spPr>
              <a:xfrm>
                <a:off x="1075342" y="3115116"/>
                <a:ext cx="447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2" name="Google Shape;202;p15"/>
              <p:cNvSpPr/>
              <p:nvPr/>
            </p:nvSpPr>
            <p:spPr>
              <a:xfrm>
                <a:off x="1078980" y="3200904"/>
                <a:ext cx="447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3" name="Google Shape;203;p15"/>
              <p:cNvSpPr/>
              <p:nvPr/>
            </p:nvSpPr>
            <p:spPr>
              <a:xfrm>
                <a:off x="1078980" y="3286692"/>
                <a:ext cx="447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4" name="Google Shape;204;p15"/>
              <p:cNvSpPr/>
              <p:nvPr/>
            </p:nvSpPr>
            <p:spPr>
              <a:xfrm>
                <a:off x="1083080" y="3372480"/>
                <a:ext cx="447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5" name="Google Shape;205;p15"/>
              <p:cNvSpPr/>
              <p:nvPr/>
            </p:nvSpPr>
            <p:spPr>
              <a:xfrm>
                <a:off x="991505" y="3458268"/>
                <a:ext cx="150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6" name="Google Shape;206;p15"/>
              <p:cNvSpPr/>
              <p:nvPr/>
            </p:nvSpPr>
            <p:spPr>
              <a:xfrm>
                <a:off x="912812" y="3544056"/>
                <a:ext cx="150000" cy="45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07" name="Google Shape;207;p15"/>
            <p:cNvSpPr/>
            <p:nvPr/>
          </p:nvSpPr>
          <p:spPr>
            <a:xfrm>
              <a:off x="2665412" y="1101969"/>
              <a:ext cx="2362200" cy="2697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208" name="Google Shape;208;p15"/>
          <p:cNvGrpSpPr/>
          <p:nvPr/>
        </p:nvGrpSpPr>
        <p:grpSpPr>
          <a:xfrm>
            <a:off x="2187713" y="1727668"/>
            <a:ext cx="1686900" cy="2695753"/>
            <a:chOff x="2187713" y="1727668"/>
            <a:chExt cx="1686900" cy="2695753"/>
          </a:xfrm>
        </p:grpSpPr>
        <p:sp>
          <p:nvSpPr>
            <p:cNvPr id="209" name="Google Shape;209;p15"/>
            <p:cNvSpPr/>
            <p:nvPr/>
          </p:nvSpPr>
          <p:spPr>
            <a:xfrm>
              <a:off x="2187713" y="1920221"/>
              <a:ext cx="1686900" cy="250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5"/>
            <p:cNvSpPr/>
            <p:nvPr/>
          </p:nvSpPr>
          <p:spPr>
            <a:xfrm>
              <a:off x="2323676" y="2029054"/>
              <a:ext cx="10122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1" name="Google Shape;211;p15"/>
            <p:cNvSpPr/>
            <p:nvPr/>
          </p:nvSpPr>
          <p:spPr>
            <a:xfrm>
              <a:off x="2431925" y="2155666"/>
              <a:ext cx="7050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2" name="Google Shape;212;p15"/>
            <p:cNvSpPr/>
            <p:nvPr/>
          </p:nvSpPr>
          <p:spPr>
            <a:xfrm>
              <a:off x="2566902" y="2282277"/>
              <a:ext cx="7050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3" name="Google Shape;213;p15"/>
            <p:cNvSpPr/>
            <p:nvPr/>
          </p:nvSpPr>
          <p:spPr>
            <a:xfrm>
              <a:off x="2439817" y="2408889"/>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4" name="Google Shape;214;p15"/>
            <p:cNvSpPr/>
            <p:nvPr/>
          </p:nvSpPr>
          <p:spPr>
            <a:xfrm>
              <a:off x="2323676" y="2535501"/>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5" name="Google Shape;215;p15"/>
            <p:cNvSpPr/>
            <p:nvPr/>
          </p:nvSpPr>
          <p:spPr>
            <a:xfrm>
              <a:off x="2323676" y="2662113"/>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6" name="Google Shape;216;p15"/>
            <p:cNvSpPr/>
            <p:nvPr/>
          </p:nvSpPr>
          <p:spPr>
            <a:xfrm>
              <a:off x="2436463" y="2788724"/>
              <a:ext cx="10122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7" name="Google Shape;217;p15"/>
            <p:cNvSpPr/>
            <p:nvPr/>
          </p:nvSpPr>
          <p:spPr>
            <a:xfrm>
              <a:off x="2563549" y="2915336"/>
              <a:ext cx="6597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8" name="Google Shape;218;p15"/>
            <p:cNvSpPr/>
            <p:nvPr/>
          </p:nvSpPr>
          <p:spPr>
            <a:xfrm>
              <a:off x="2568918" y="3041948"/>
              <a:ext cx="6597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5"/>
            <p:cNvSpPr/>
            <p:nvPr/>
          </p:nvSpPr>
          <p:spPr>
            <a:xfrm>
              <a:off x="2568918" y="3168559"/>
              <a:ext cx="6597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0" name="Google Shape;220;p15"/>
            <p:cNvSpPr/>
            <p:nvPr/>
          </p:nvSpPr>
          <p:spPr>
            <a:xfrm>
              <a:off x="2574969" y="3295171"/>
              <a:ext cx="6597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1" name="Google Shape;221;p15"/>
            <p:cNvSpPr/>
            <p:nvPr/>
          </p:nvSpPr>
          <p:spPr>
            <a:xfrm>
              <a:off x="2439817" y="3421783"/>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2" name="Google Shape;222;p15"/>
            <p:cNvSpPr/>
            <p:nvPr/>
          </p:nvSpPr>
          <p:spPr>
            <a:xfrm>
              <a:off x="2323676" y="3548395"/>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3" name="Google Shape;223;p15"/>
            <p:cNvSpPr/>
            <p:nvPr/>
          </p:nvSpPr>
          <p:spPr>
            <a:xfrm>
              <a:off x="2323676" y="3675006"/>
              <a:ext cx="10122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4" name="Google Shape;224;p15"/>
            <p:cNvSpPr/>
            <p:nvPr/>
          </p:nvSpPr>
          <p:spPr>
            <a:xfrm>
              <a:off x="2431925" y="3801618"/>
              <a:ext cx="7050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5" name="Google Shape;225;p15"/>
            <p:cNvSpPr/>
            <p:nvPr/>
          </p:nvSpPr>
          <p:spPr>
            <a:xfrm>
              <a:off x="2566902" y="3928230"/>
              <a:ext cx="7050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 name="Google Shape;226;p15"/>
            <p:cNvSpPr/>
            <p:nvPr/>
          </p:nvSpPr>
          <p:spPr>
            <a:xfrm>
              <a:off x="2439817" y="4054841"/>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7" name="Google Shape;227;p15"/>
            <p:cNvSpPr/>
            <p:nvPr/>
          </p:nvSpPr>
          <p:spPr>
            <a:xfrm>
              <a:off x="2323676" y="4181446"/>
              <a:ext cx="221100" cy="67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8" name="Google Shape;228;p15"/>
            <p:cNvSpPr/>
            <p:nvPr/>
          </p:nvSpPr>
          <p:spPr>
            <a:xfrm>
              <a:off x="2187713" y="1727668"/>
              <a:ext cx="1686900" cy="192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29" name="Google Shape;229;p15"/>
          <p:cNvSpPr/>
          <p:nvPr/>
        </p:nvSpPr>
        <p:spPr>
          <a:xfrm flipH="1">
            <a:off x="9152411" y="2273576"/>
            <a:ext cx="1686900" cy="18459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0" name="Google Shape;230;p15"/>
          <p:cNvSpPr/>
          <p:nvPr/>
        </p:nvSpPr>
        <p:spPr>
          <a:xfrm flipH="1">
            <a:off x="9691147" y="2382411"/>
            <a:ext cx="10122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1" name="Google Shape;231;p15"/>
          <p:cNvSpPr/>
          <p:nvPr/>
        </p:nvSpPr>
        <p:spPr>
          <a:xfrm flipH="1">
            <a:off x="9890098" y="2509023"/>
            <a:ext cx="7050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5"/>
          <p:cNvSpPr/>
          <p:nvPr/>
        </p:nvSpPr>
        <p:spPr>
          <a:xfrm flipH="1">
            <a:off x="9755121" y="2635635"/>
            <a:ext cx="7050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3" name="Google Shape;233;p15"/>
          <p:cNvSpPr/>
          <p:nvPr/>
        </p:nvSpPr>
        <p:spPr>
          <a:xfrm flipH="1">
            <a:off x="10366106" y="2762246"/>
            <a:ext cx="2211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4" name="Google Shape;234;p15"/>
          <p:cNvSpPr/>
          <p:nvPr/>
        </p:nvSpPr>
        <p:spPr>
          <a:xfrm flipH="1">
            <a:off x="10482247" y="2888858"/>
            <a:ext cx="2211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 name="Google Shape;235;p15"/>
          <p:cNvSpPr/>
          <p:nvPr/>
        </p:nvSpPr>
        <p:spPr>
          <a:xfrm flipH="1">
            <a:off x="10482247" y="3015470"/>
            <a:ext cx="2211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6" name="Google Shape;236;p15"/>
          <p:cNvSpPr/>
          <p:nvPr/>
        </p:nvSpPr>
        <p:spPr>
          <a:xfrm flipH="1">
            <a:off x="9578360" y="3142082"/>
            <a:ext cx="10122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7" name="Google Shape;237;p15"/>
          <p:cNvSpPr/>
          <p:nvPr/>
        </p:nvSpPr>
        <p:spPr>
          <a:xfrm flipH="1">
            <a:off x="9803775" y="3268694"/>
            <a:ext cx="6597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8" name="Google Shape;238;p15"/>
          <p:cNvSpPr/>
          <p:nvPr/>
        </p:nvSpPr>
        <p:spPr>
          <a:xfrm flipH="1">
            <a:off x="9798405" y="3395306"/>
            <a:ext cx="6597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5"/>
          <p:cNvSpPr/>
          <p:nvPr/>
        </p:nvSpPr>
        <p:spPr>
          <a:xfrm flipH="1">
            <a:off x="9798405" y="3521917"/>
            <a:ext cx="6597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0" name="Google Shape;240;p15"/>
          <p:cNvSpPr/>
          <p:nvPr/>
        </p:nvSpPr>
        <p:spPr>
          <a:xfrm flipH="1">
            <a:off x="9792354" y="3648529"/>
            <a:ext cx="6597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1" name="Google Shape;241;p15"/>
          <p:cNvSpPr/>
          <p:nvPr/>
        </p:nvSpPr>
        <p:spPr>
          <a:xfrm flipH="1">
            <a:off x="10366106" y="3775141"/>
            <a:ext cx="2211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2" name="Google Shape;242;p15"/>
          <p:cNvSpPr/>
          <p:nvPr/>
        </p:nvSpPr>
        <p:spPr>
          <a:xfrm flipH="1">
            <a:off x="10482247" y="3901753"/>
            <a:ext cx="221100" cy="67500"/>
          </a:xfrm>
          <a:prstGeom prst="rect">
            <a:avLst/>
          </a:prstGeom>
          <a:solidFill>
            <a:srgbClr val="7284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3" name="Google Shape;243;p15"/>
          <p:cNvSpPr/>
          <p:nvPr/>
        </p:nvSpPr>
        <p:spPr>
          <a:xfrm flipH="1">
            <a:off x="9152411" y="2081025"/>
            <a:ext cx="1686900" cy="192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 name="Google Shape;244;p15"/>
          <p:cNvSpPr/>
          <p:nvPr/>
        </p:nvSpPr>
        <p:spPr>
          <a:xfrm flipH="1">
            <a:off x="8314211" y="1920221"/>
            <a:ext cx="1686900" cy="250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5" name="Google Shape;245;p15"/>
          <p:cNvSpPr/>
          <p:nvPr/>
        </p:nvSpPr>
        <p:spPr>
          <a:xfrm flipH="1">
            <a:off x="8852947" y="2029055"/>
            <a:ext cx="10122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6" name="Google Shape;246;p15"/>
          <p:cNvSpPr/>
          <p:nvPr/>
        </p:nvSpPr>
        <p:spPr>
          <a:xfrm flipH="1">
            <a:off x="9051898" y="2155667"/>
            <a:ext cx="7050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5"/>
          <p:cNvSpPr/>
          <p:nvPr/>
        </p:nvSpPr>
        <p:spPr>
          <a:xfrm flipH="1">
            <a:off x="8916921" y="2282278"/>
            <a:ext cx="7050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8" name="Google Shape;248;p15"/>
          <p:cNvSpPr/>
          <p:nvPr/>
        </p:nvSpPr>
        <p:spPr>
          <a:xfrm flipH="1">
            <a:off x="9527906" y="2408890"/>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9" name="Google Shape;249;p15"/>
          <p:cNvSpPr/>
          <p:nvPr/>
        </p:nvSpPr>
        <p:spPr>
          <a:xfrm flipH="1">
            <a:off x="9644047" y="2535502"/>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0" name="Google Shape;250;p15"/>
          <p:cNvSpPr/>
          <p:nvPr/>
        </p:nvSpPr>
        <p:spPr>
          <a:xfrm flipH="1">
            <a:off x="9644047" y="2662113"/>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1" name="Google Shape;251;p15"/>
          <p:cNvSpPr/>
          <p:nvPr/>
        </p:nvSpPr>
        <p:spPr>
          <a:xfrm flipH="1">
            <a:off x="8740160" y="2788725"/>
            <a:ext cx="10122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2" name="Google Shape;252;p15"/>
          <p:cNvSpPr/>
          <p:nvPr/>
        </p:nvSpPr>
        <p:spPr>
          <a:xfrm flipH="1">
            <a:off x="8965575" y="2915337"/>
            <a:ext cx="6597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 name="Google Shape;253;p15"/>
          <p:cNvSpPr/>
          <p:nvPr/>
        </p:nvSpPr>
        <p:spPr>
          <a:xfrm flipH="1">
            <a:off x="8960205" y="3041948"/>
            <a:ext cx="6597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5"/>
          <p:cNvSpPr/>
          <p:nvPr/>
        </p:nvSpPr>
        <p:spPr>
          <a:xfrm flipH="1">
            <a:off x="8960205" y="3168560"/>
            <a:ext cx="6597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5" name="Google Shape;255;p15"/>
          <p:cNvSpPr/>
          <p:nvPr/>
        </p:nvSpPr>
        <p:spPr>
          <a:xfrm flipH="1">
            <a:off x="8954154" y="3295172"/>
            <a:ext cx="6597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6" name="Google Shape;256;p15"/>
          <p:cNvSpPr/>
          <p:nvPr/>
        </p:nvSpPr>
        <p:spPr>
          <a:xfrm flipH="1">
            <a:off x="9527906" y="3421783"/>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7" name="Google Shape;257;p15"/>
          <p:cNvSpPr/>
          <p:nvPr/>
        </p:nvSpPr>
        <p:spPr>
          <a:xfrm flipH="1">
            <a:off x="9644047" y="3548395"/>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8" name="Google Shape;258;p15"/>
          <p:cNvSpPr/>
          <p:nvPr/>
        </p:nvSpPr>
        <p:spPr>
          <a:xfrm flipH="1">
            <a:off x="8852947" y="3675007"/>
            <a:ext cx="10122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9" name="Google Shape;259;p15"/>
          <p:cNvSpPr/>
          <p:nvPr/>
        </p:nvSpPr>
        <p:spPr>
          <a:xfrm flipH="1">
            <a:off x="9051898" y="3801618"/>
            <a:ext cx="7050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5"/>
          <p:cNvSpPr/>
          <p:nvPr/>
        </p:nvSpPr>
        <p:spPr>
          <a:xfrm flipH="1">
            <a:off x="8916921" y="3928230"/>
            <a:ext cx="7050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1" name="Google Shape;261;p15"/>
          <p:cNvSpPr/>
          <p:nvPr/>
        </p:nvSpPr>
        <p:spPr>
          <a:xfrm flipH="1">
            <a:off x="9527906" y="4054842"/>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 name="Google Shape;262;p15"/>
          <p:cNvSpPr/>
          <p:nvPr/>
        </p:nvSpPr>
        <p:spPr>
          <a:xfrm flipH="1">
            <a:off x="9644047" y="4181446"/>
            <a:ext cx="221100" cy="67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3" name="Google Shape;263;p15"/>
          <p:cNvSpPr/>
          <p:nvPr/>
        </p:nvSpPr>
        <p:spPr>
          <a:xfrm flipH="1">
            <a:off x="8314211" y="1727668"/>
            <a:ext cx="1686900" cy="192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5028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974"/>
        <p:cNvGrpSpPr/>
        <p:nvPr/>
      </p:nvGrpSpPr>
      <p:grpSpPr>
        <a:xfrm>
          <a:off x="0" y="0"/>
          <a:ext cx="0" cy="0"/>
          <a:chOff x="0" y="0"/>
          <a:chExt cx="0" cy="0"/>
        </a:xfrm>
      </p:grpSpPr>
      <p:sp>
        <p:nvSpPr>
          <p:cNvPr id="1975" name="Google Shape;1975;p48"/>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lt1"/>
                </a:solidFill>
              </a:rPr>
              <a:t>In class activity</a:t>
            </a:r>
            <a:endParaRPr dirty="0">
              <a:solidFill>
                <a:srgbClr val="FFFFFF"/>
              </a:solidFill>
            </a:endParaRPr>
          </a:p>
        </p:txBody>
      </p:sp>
      <p:sp>
        <p:nvSpPr>
          <p:cNvPr id="1976" name="Google Shape;1976;p48"/>
          <p:cNvSpPr/>
          <p:nvPr/>
        </p:nvSpPr>
        <p:spPr>
          <a:xfrm>
            <a:off x="506281" y="1618142"/>
            <a:ext cx="1104000" cy="2230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77" name="Google Shape;1977;p48"/>
          <p:cNvSpPr/>
          <p:nvPr/>
        </p:nvSpPr>
        <p:spPr>
          <a:xfrm>
            <a:off x="595248" y="1715099"/>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78" name="Google Shape;1978;p48"/>
          <p:cNvSpPr/>
          <p:nvPr/>
        </p:nvSpPr>
        <p:spPr>
          <a:xfrm>
            <a:off x="666081" y="1827896"/>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79" name="Google Shape;1979;p48"/>
          <p:cNvSpPr/>
          <p:nvPr/>
        </p:nvSpPr>
        <p:spPr>
          <a:xfrm>
            <a:off x="754403" y="1940693"/>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0" name="Google Shape;1980;p48"/>
          <p:cNvSpPr/>
          <p:nvPr/>
        </p:nvSpPr>
        <p:spPr>
          <a:xfrm>
            <a:off x="669050" y="2391880"/>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1" name="Google Shape;1981;p48"/>
          <p:cNvSpPr/>
          <p:nvPr/>
        </p:nvSpPr>
        <p:spPr>
          <a:xfrm>
            <a:off x="752208" y="2504676"/>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2" name="Google Shape;1982;p48"/>
          <p:cNvSpPr/>
          <p:nvPr/>
        </p:nvSpPr>
        <p:spPr>
          <a:xfrm>
            <a:off x="755722" y="2617473"/>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3" name="Google Shape;1983;p48"/>
          <p:cNvSpPr/>
          <p:nvPr/>
        </p:nvSpPr>
        <p:spPr>
          <a:xfrm>
            <a:off x="755722" y="2730269"/>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4" name="Google Shape;1984;p48"/>
          <p:cNvSpPr/>
          <p:nvPr/>
        </p:nvSpPr>
        <p:spPr>
          <a:xfrm>
            <a:off x="759681" y="2843067"/>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5" name="Google Shape;1985;p48"/>
          <p:cNvSpPr/>
          <p:nvPr/>
        </p:nvSpPr>
        <p:spPr>
          <a:xfrm>
            <a:off x="2364877" y="3294248"/>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6" name="Google Shape;1986;p48"/>
          <p:cNvSpPr/>
          <p:nvPr/>
        </p:nvSpPr>
        <p:spPr>
          <a:xfrm>
            <a:off x="2288881" y="3407045"/>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7" name="Google Shape;1987;p48"/>
          <p:cNvSpPr/>
          <p:nvPr/>
        </p:nvSpPr>
        <p:spPr>
          <a:xfrm>
            <a:off x="595248" y="3181456"/>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8" name="Google Shape;1988;p48"/>
          <p:cNvSpPr/>
          <p:nvPr/>
        </p:nvSpPr>
        <p:spPr>
          <a:xfrm>
            <a:off x="666081" y="3294254"/>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9" name="Google Shape;1989;p48"/>
          <p:cNvSpPr/>
          <p:nvPr/>
        </p:nvSpPr>
        <p:spPr>
          <a:xfrm>
            <a:off x="754403" y="3407050"/>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90" name="Google Shape;1990;p48"/>
          <p:cNvSpPr/>
          <p:nvPr/>
        </p:nvSpPr>
        <p:spPr>
          <a:xfrm>
            <a:off x="2364877" y="385823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91" name="Google Shape;1991;p48"/>
          <p:cNvSpPr/>
          <p:nvPr/>
        </p:nvSpPr>
        <p:spPr>
          <a:xfrm>
            <a:off x="2288881" y="397102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92" name="Google Shape;1992;p48"/>
          <p:cNvSpPr/>
          <p:nvPr/>
        </p:nvSpPr>
        <p:spPr>
          <a:xfrm>
            <a:off x="506281" y="1446600"/>
            <a:ext cx="1104000" cy="171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93" name="Google Shape;1993;p48"/>
          <p:cNvSpPr/>
          <p:nvPr/>
        </p:nvSpPr>
        <p:spPr>
          <a:xfrm>
            <a:off x="455150" y="3265462"/>
            <a:ext cx="2186400" cy="767700"/>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4" name="Google Shape;1994;p48"/>
          <p:cNvSpPr/>
          <p:nvPr/>
        </p:nvSpPr>
        <p:spPr>
          <a:xfrm>
            <a:off x="52416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5" name="Google Shape;1995;p48"/>
          <p:cNvSpPr/>
          <p:nvPr/>
        </p:nvSpPr>
        <p:spPr>
          <a:xfrm>
            <a:off x="67599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6" name="Google Shape;1996;p48"/>
          <p:cNvSpPr/>
          <p:nvPr/>
        </p:nvSpPr>
        <p:spPr>
          <a:xfrm>
            <a:off x="819551"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7" name="Google Shape;1997;p48"/>
          <p:cNvSpPr/>
          <p:nvPr/>
        </p:nvSpPr>
        <p:spPr>
          <a:xfrm>
            <a:off x="96310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8" name="Google Shape;1998;p48"/>
          <p:cNvSpPr/>
          <p:nvPr/>
        </p:nvSpPr>
        <p:spPr>
          <a:xfrm>
            <a:off x="110665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9" name="Google Shape;1999;p48"/>
          <p:cNvSpPr/>
          <p:nvPr/>
        </p:nvSpPr>
        <p:spPr>
          <a:xfrm>
            <a:off x="1250207"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0" name="Google Shape;2000;p48"/>
          <p:cNvSpPr/>
          <p:nvPr/>
        </p:nvSpPr>
        <p:spPr>
          <a:xfrm>
            <a:off x="139375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1" name="Google Shape;2001;p48"/>
          <p:cNvSpPr/>
          <p:nvPr/>
        </p:nvSpPr>
        <p:spPr>
          <a:xfrm>
            <a:off x="1535931"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2" name="Google Shape;2002;p48"/>
          <p:cNvSpPr/>
          <p:nvPr/>
        </p:nvSpPr>
        <p:spPr>
          <a:xfrm>
            <a:off x="168086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3" name="Google Shape;2003;p48"/>
          <p:cNvSpPr/>
          <p:nvPr/>
        </p:nvSpPr>
        <p:spPr>
          <a:xfrm>
            <a:off x="1823035"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4" name="Google Shape;2004;p48"/>
          <p:cNvSpPr/>
          <p:nvPr/>
        </p:nvSpPr>
        <p:spPr>
          <a:xfrm>
            <a:off x="1967967"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5" name="Google Shape;2005;p48"/>
          <p:cNvSpPr/>
          <p:nvPr/>
        </p:nvSpPr>
        <p:spPr>
          <a:xfrm>
            <a:off x="2110139"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6" name="Google Shape;2006;p48"/>
          <p:cNvSpPr/>
          <p:nvPr/>
        </p:nvSpPr>
        <p:spPr>
          <a:xfrm>
            <a:off x="2255071"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7" name="Google Shape;2007;p48"/>
          <p:cNvSpPr/>
          <p:nvPr/>
        </p:nvSpPr>
        <p:spPr>
          <a:xfrm>
            <a:off x="2393101" y="3321185"/>
            <a:ext cx="1929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8" name="Google Shape;2008;p48"/>
          <p:cNvSpPr/>
          <p:nvPr/>
        </p:nvSpPr>
        <p:spPr>
          <a:xfrm>
            <a:off x="524165" y="3716313"/>
            <a:ext cx="158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9" name="Google Shape;2009;p48"/>
          <p:cNvSpPr/>
          <p:nvPr/>
        </p:nvSpPr>
        <p:spPr>
          <a:xfrm>
            <a:off x="722930"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0" name="Google Shape;2010;p48"/>
          <p:cNvSpPr/>
          <p:nvPr/>
        </p:nvSpPr>
        <p:spPr>
          <a:xfrm>
            <a:off x="865102"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1" name="Google Shape;2011;p48"/>
          <p:cNvSpPr/>
          <p:nvPr/>
        </p:nvSpPr>
        <p:spPr>
          <a:xfrm>
            <a:off x="101003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2" name="Google Shape;2012;p48"/>
          <p:cNvSpPr/>
          <p:nvPr/>
        </p:nvSpPr>
        <p:spPr>
          <a:xfrm>
            <a:off x="1152206"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3" name="Google Shape;2013;p48"/>
          <p:cNvSpPr/>
          <p:nvPr/>
        </p:nvSpPr>
        <p:spPr>
          <a:xfrm>
            <a:off x="1297137"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4" name="Google Shape;2014;p48"/>
          <p:cNvSpPr/>
          <p:nvPr/>
        </p:nvSpPr>
        <p:spPr>
          <a:xfrm>
            <a:off x="143930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5" name="Google Shape;2015;p48"/>
          <p:cNvSpPr/>
          <p:nvPr/>
        </p:nvSpPr>
        <p:spPr>
          <a:xfrm>
            <a:off x="1584241"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6" name="Google Shape;2016;p48"/>
          <p:cNvSpPr/>
          <p:nvPr/>
        </p:nvSpPr>
        <p:spPr>
          <a:xfrm>
            <a:off x="172641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7" name="Google Shape;2017;p48"/>
          <p:cNvSpPr/>
          <p:nvPr/>
        </p:nvSpPr>
        <p:spPr>
          <a:xfrm>
            <a:off x="1869965"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8" name="Google Shape;2018;p48"/>
          <p:cNvSpPr/>
          <p:nvPr/>
        </p:nvSpPr>
        <p:spPr>
          <a:xfrm>
            <a:off x="2013517"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9" name="Google Shape;2019;p48"/>
          <p:cNvSpPr/>
          <p:nvPr/>
        </p:nvSpPr>
        <p:spPr>
          <a:xfrm>
            <a:off x="215706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0" name="Google Shape;2020;p48"/>
          <p:cNvSpPr/>
          <p:nvPr/>
        </p:nvSpPr>
        <p:spPr>
          <a:xfrm>
            <a:off x="2304762" y="3716313"/>
            <a:ext cx="2811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1" name="Google Shape;2021;p48"/>
          <p:cNvSpPr/>
          <p:nvPr/>
        </p:nvSpPr>
        <p:spPr>
          <a:xfrm>
            <a:off x="524165"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2" name="Google Shape;2022;p48"/>
          <p:cNvSpPr/>
          <p:nvPr/>
        </p:nvSpPr>
        <p:spPr>
          <a:xfrm>
            <a:off x="678760" y="3858155"/>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3" name="Google Shape;2023;p48"/>
          <p:cNvSpPr/>
          <p:nvPr/>
        </p:nvSpPr>
        <p:spPr>
          <a:xfrm>
            <a:off x="820932"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4" name="Google Shape;2024;p48"/>
          <p:cNvSpPr/>
          <p:nvPr/>
        </p:nvSpPr>
        <p:spPr>
          <a:xfrm>
            <a:off x="964484"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5" name="Google Shape;2025;p48"/>
          <p:cNvSpPr/>
          <p:nvPr/>
        </p:nvSpPr>
        <p:spPr>
          <a:xfrm>
            <a:off x="1108036" y="3858155"/>
            <a:ext cx="712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6" name="Google Shape;2026;p48"/>
          <p:cNvSpPr/>
          <p:nvPr/>
        </p:nvSpPr>
        <p:spPr>
          <a:xfrm>
            <a:off x="1863063"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7" name="Google Shape;2027;p48"/>
          <p:cNvSpPr/>
          <p:nvPr/>
        </p:nvSpPr>
        <p:spPr>
          <a:xfrm>
            <a:off x="2007996"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8" name="Google Shape;2028;p48"/>
          <p:cNvSpPr/>
          <p:nvPr/>
        </p:nvSpPr>
        <p:spPr>
          <a:xfrm>
            <a:off x="2477300" y="3454161"/>
            <a:ext cx="109200" cy="229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9" name="Google Shape;2029;p48"/>
          <p:cNvSpPr/>
          <p:nvPr/>
        </p:nvSpPr>
        <p:spPr>
          <a:xfrm>
            <a:off x="2326847" y="3454161"/>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0" name="Google Shape;2030;p48"/>
          <p:cNvSpPr/>
          <p:nvPr/>
        </p:nvSpPr>
        <p:spPr>
          <a:xfrm>
            <a:off x="2181915"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1" name="Google Shape;2031;p48"/>
          <p:cNvSpPr/>
          <p:nvPr/>
        </p:nvSpPr>
        <p:spPr>
          <a:xfrm>
            <a:off x="203974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2" name="Google Shape;2032;p48"/>
          <p:cNvSpPr/>
          <p:nvPr/>
        </p:nvSpPr>
        <p:spPr>
          <a:xfrm>
            <a:off x="1894811"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3" name="Google Shape;2033;p48"/>
          <p:cNvSpPr/>
          <p:nvPr/>
        </p:nvSpPr>
        <p:spPr>
          <a:xfrm>
            <a:off x="175263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4" name="Google Shape;2034;p48"/>
          <p:cNvSpPr/>
          <p:nvPr/>
        </p:nvSpPr>
        <p:spPr>
          <a:xfrm>
            <a:off x="1607707"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5" name="Google Shape;2035;p48"/>
          <p:cNvSpPr/>
          <p:nvPr/>
        </p:nvSpPr>
        <p:spPr>
          <a:xfrm>
            <a:off x="146553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6" name="Google Shape;2036;p48"/>
          <p:cNvSpPr/>
          <p:nvPr/>
        </p:nvSpPr>
        <p:spPr>
          <a:xfrm>
            <a:off x="132198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7" name="Google Shape;2037;p48"/>
          <p:cNvSpPr/>
          <p:nvPr/>
        </p:nvSpPr>
        <p:spPr>
          <a:xfrm>
            <a:off x="1178431"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8" name="Google Shape;2038;p48"/>
          <p:cNvSpPr/>
          <p:nvPr/>
        </p:nvSpPr>
        <p:spPr>
          <a:xfrm>
            <a:off x="103487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9" name="Google Shape;2039;p48"/>
          <p:cNvSpPr/>
          <p:nvPr/>
        </p:nvSpPr>
        <p:spPr>
          <a:xfrm>
            <a:off x="891327"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0" name="Google Shape;2040;p48"/>
          <p:cNvSpPr/>
          <p:nvPr/>
        </p:nvSpPr>
        <p:spPr>
          <a:xfrm>
            <a:off x="74777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1" name="Google Shape;2041;p48"/>
          <p:cNvSpPr/>
          <p:nvPr/>
        </p:nvSpPr>
        <p:spPr>
          <a:xfrm>
            <a:off x="524165" y="3454161"/>
            <a:ext cx="191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2" name="Google Shape;2042;p48"/>
          <p:cNvSpPr/>
          <p:nvPr/>
        </p:nvSpPr>
        <p:spPr>
          <a:xfrm>
            <a:off x="2250930" y="3579538"/>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3" name="Google Shape;2043;p48"/>
          <p:cNvSpPr/>
          <p:nvPr/>
        </p:nvSpPr>
        <p:spPr>
          <a:xfrm>
            <a:off x="2105997"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4" name="Google Shape;2044;p48"/>
          <p:cNvSpPr/>
          <p:nvPr/>
        </p:nvSpPr>
        <p:spPr>
          <a:xfrm>
            <a:off x="196382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5" name="Google Shape;2045;p48"/>
          <p:cNvSpPr/>
          <p:nvPr/>
        </p:nvSpPr>
        <p:spPr>
          <a:xfrm>
            <a:off x="1818894"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6" name="Google Shape;2046;p48"/>
          <p:cNvSpPr/>
          <p:nvPr/>
        </p:nvSpPr>
        <p:spPr>
          <a:xfrm>
            <a:off x="167672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7" name="Google Shape;2047;p48"/>
          <p:cNvSpPr/>
          <p:nvPr/>
        </p:nvSpPr>
        <p:spPr>
          <a:xfrm>
            <a:off x="1533170"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8" name="Google Shape;2048;p48"/>
          <p:cNvSpPr/>
          <p:nvPr/>
        </p:nvSpPr>
        <p:spPr>
          <a:xfrm>
            <a:off x="1389618"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9" name="Google Shape;2049;p48"/>
          <p:cNvSpPr/>
          <p:nvPr/>
        </p:nvSpPr>
        <p:spPr>
          <a:xfrm>
            <a:off x="124606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0" name="Google Shape;2050;p48"/>
          <p:cNvSpPr/>
          <p:nvPr/>
        </p:nvSpPr>
        <p:spPr>
          <a:xfrm>
            <a:off x="1102515"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1" name="Google Shape;2051;p48"/>
          <p:cNvSpPr/>
          <p:nvPr/>
        </p:nvSpPr>
        <p:spPr>
          <a:xfrm>
            <a:off x="95896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2" name="Google Shape;2052;p48"/>
          <p:cNvSpPr/>
          <p:nvPr/>
        </p:nvSpPr>
        <p:spPr>
          <a:xfrm>
            <a:off x="815411"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3" name="Google Shape;2053;p48"/>
          <p:cNvSpPr/>
          <p:nvPr/>
        </p:nvSpPr>
        <p:spPr>
          <a:xfrm>
            <a:off x="524165" y="3579538"/>
            <a:ext cx="2526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4" name="Google Shape;2054;p48"/>
          <p:cNvSpPr/>
          <p:nvPr/>
        </p:nvSpPr>
        <p:spPr>
          <a:xfrm>
            <a:off x="2319945" y="3849290"/>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5" name="Google Shape;2055;p48"/>
          <p:cNvSpPr/>
          <p:nvPr/>
        </p:nvSpPr>
        <p:spPr>
          <a:xfrm>
            <a:off x="2319945"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6" name="Google Shape;2056;p48"/>
          <p:cNvSpPr/>
          <p:nvPr/>
        </p:nvSpPr>
        <p:spPr>
          <a:xfrm>
            <a:off x="2177773"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7" name="Google Shape;2057;p48"/>
          <p:cNvSpPr/>
          <p:nvPr/>
        </p:nvSpPr>
        <p:spPr>
          <a:xfrm>
            <a:off x="2463497"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8" name="Google Shape;2058;p48"/>
          <p:cNvSpPr/>
          <p:nvPr/>
        </p:nvSpPr>
        <p:spPr>
          <a:xfrm>
            <a:off x="953654" y="3574461"/>
            <a:ext cx="448121" cy="1020435"/>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9" name="Google Shape;2059;p48"/>
          <p:cNvSpPr/>
          <p:nvPr/>
        </p:nvSpPr>
        <p:spPr>
          <a:xfrm>
            <a:off x="1610456" y="3536136"/>
            <a:ext cx="450378" cy="1066539"/>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60" name="Google Shape;2060;p48"/>
          <p:cNvSpPr txBox="1"/>
          <p:nvPr/>
        </p:nvSpPr>
        <p:spPr>
          <a:xfrm>
            <a:off x="2916650" y="1402400"/>
            <a:ext cx="9171900" cy="4650000"/>
          </a:xfrm>
          <a:prstGeom prst="rect">
            <a:avLst/>
          </a:prstGeom>
          <a:noFill/>
          <a:ln>
            <a:noFill/>
          </a:ln>
        </p:spPr>
        <p:txBody>
          <a:bodyPr spcFirstLastPara="1" wrap="square" lIns="91425" tIns="45700" rIns="91425" bIns="45700" anchor="t" anchorCtr="0">
            <a:noAutofit/>
          </a:bodyPr>
          <a:lstStyle/>
          <a:p>
            <a:pPr marL="457200" lvl="0" indent="-419100" algn="l" rtl="0">
              <a:lnSpc>
                <a:spcPct val="90000"/>
              </a:lnSpc>
              <a:spcBef>
                <a:spcPts val="500"/>
              </a:spcBef>
              <a:spcAft>
                <a:spcPts val="0"/>
              </a:spcAft>
              <a:buClr>
                <a:srgbClr val="FFFFFF"/>
              </a:buClr>
              <a:buSzPts val="3000"/>
              <a:buFont typeface="Calibri"/>
              <a:buChar char="●"/>
            </a:pPr>
            <a:r>
              <a:rPr lang="en-US" sz="3000">
                <a:solidFill>
                  <a:schemeClr val="lt1"/>
                </a:solidFill>
                <a:latin typeface="Calibri"/>
                <a:ea typeface="Calibri"/>
                <a:cs typeface="Calibri"/>
                <a:sym typeface="Calibri"/>
              </a:rPr>
              <a:t>Starting Point of Software Development Engineer</a:t>
            </a:r>
            <a:endParaRPr sz="3000">
              <a:solidFill>
                <a:schemeClr val="lt1"/>
              </a:solidFill>
              <a:latin typeface="Calibri"/>
              <a:ea typeface="Calibri"/>
              <a:cs typeface="Calibri"/>
              <a:sym typeface="Calibri"/>
            </a:endParaRPr>
          </a:p>
          <a:p>
            <a:pPr marL="914400" lvl="1" indent="-381000" algn="l" rtl="0">
              <a:lnSpc>
                <a:spcPct val="90000"/>
              </a:lnSpc>
              <a:spcBef>
                <a:spcPts val="0"/>
              </a:spcBef>
              <a:spcAft>
                <a:spcPts val="0"/>
              </a:spcAft>
              <a:buClr>
                <a:srgbClr val="FFFFFF"/>
              </a:buClr>
              <a:buSzPts val="2400"/>
              <a:buFont typeface="Calibri"/>
              <a:buChar char="○"/>
            </a:pPr>
            <a:r>
              <a:rPr lang="en-US" sz="2400">
                <a:solidFill>
                  <a:schemeClr val="lt1"/>
                </a:solidFill>
                <a:latin typeface="Calibri"/>
                <a:ea typeface="Calibri"/>
                <a:cs typeface="Calibri"/>
                <a:sym typeface="Calibri"/>
              </a:rPr>
              <a:t>Building your own website using EC2&amp; Route 53</a:t>
            </a:r>
            <a:endParaRPr sz="2400">
              <a:solidFill>
                <a:schemeClr val="lt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45720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45720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45720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45720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45720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a:solidFill>
                <a:schemeClr val="lt1"/>
              </a:solidFill>
              <a:latin typeface="Calibri"/>
              <a:ea typeface="Calibri"/>
              <a:cs typeface="Calibri"/>
              <a:sym typeface="Calibri"/>
            </a:endParaRPr>
          </a:p>
          <a:p>
            <a:pPr marL="0" lvl="0" indent="0" algn="l" rtl="0">
              <a:spcBef>
                <a:spcPts val="0"/>
              </a:spcBef>
              <a:spcAft>
                <a:spcPts val="0"/>
              </a:spcAft>
              <a:buSzPts val="1100"/>
              <a:buNone/>
            </a:pPr>
            <a:r>
              <a:rPr lang="en-US" sz="1800">
                <a:solidFill>
                  <a:schemeClr val="lt1"/>
                </a:solidFill>
                <a:latin typeface="Calibri"/>
                <a:ea typeface="Calibri"/>
                <a:cs typeface="Calibri"/>
                <a:sym typeface="Calibri"/>
              </a:rPr>
              <a:t>		</a:t>
            </a:r>
            <a:endParaRPr sz="1800">
              <a:solidFill>
                <a:schemeClr val="lt1"/>
              </a:solidFill>
              <a:latin typeface="Calibri"/>
              <a:ea typeface="Calibri"/>
              <a:cs typeface="Calibri"/>
              <a:sym typeface="Calibri"/>
            </a:endParaRPr>
          </a:p>
          <a:p>
            <a:pPr marL="0" lvl="0" indent="0" algn="l" rtl="0">
              <a:lnSpc>
                <a:spcPct val="90000"/>
              </a:lnSpc>
              <a:spcBef>
                <a:spcPts val="500"/>
              </a:spcBef>
              <a:spcAft>
                <a:spcPts val="0"/>
              </a:spcAft>
              <a:buSzPts val="1100"/>
              <a:buNone/>
            </a:pPr>
            <a:endParaRPr sz="1600">
              <a:solidFill>
                <a:srgbClr val="FFFFFF"/>
              </a:solidFill>
            </a:endParaRPr>
          </a:p>
          <a:p>
            <a:pPr marL="0" lvl="0" indent="0" algn="l" rtl="0">
              <a:lnSpc>
                <a:spcPct val="90000"/>
              </a:lnSpc>
              <a:spcBef>
                <a:spcPts val="500"/>
              </a:spcBef>
              <a:spcAft>
                <a:spcPts val="0"/>
              </a:spcAft>
              <a:buClr>
                <a:schemeClr val="dk1"/>
              </a:buClr>
              <a:buSzPts val="1100"/>
              <a:buFont typeface="Arial"/>
              <a:buNone/>
            </a:pPr>
            <a:r>
              <a:rPr lang="en-US" sz="2400">
                <a:solidFill>
                  <a:srgbClr val="FFFFFF"/>
                </a:solidFill>
              </a:rPr>
              <a:t>•</a:t>
            </a:r>
            <a:r>
              <a:rPr lang="en-US" sz="2400">
                <a:solidFill>
                  <a:srgbClr val="FFFFFF"/>
                </a:solidFill>
                <a:latin typeface="Calibri"/>
                <a:ea typeface="Calibri"/>
                <a:cs typeface="Calibri"/>
                <a:sym typeface="Calibri"/>
              </a:rPr>
              <a:t>Step 1: Launch an Amazon EC2 Instance</a:t>
            </a:r>
            <a:endParaRPr sz="2400">
              <a:solidFill>
                <a:srgbClr val="FFFFFF"/>
              </a:solidFill>
              <a:latin typeface="Calibri"/>
              <a:ea typeface="Calibri"/>
              <a:cs typeface="Calibri"/>
              <a:sym typeface="Calibri"/>
            </a:endParaRPr>
          </a:p>
          <a:p>
            <a:pPr marL="0" lvl="0" indent="0" algn="l" rtl="0">
              <a:lnSpc>
                <a:spcPct val="90000"/>
              </a:lnSpc>
              <a:spcBef>
                <a:spcPts val="500"/>
              </a:spcBef>
              <a:spcAft>
                <a:spcPts val="0"/>
              </a:spcAft>
              <a:buClr>
                <a:schemeClr val="dk1"/>
              </a:buClr>
              <a:buSzPts val="1100"/>
              <a:buFont typeface="Arial"/>
              <a:buNone/>
            </a:pPr>
            <a:r>
              <a:rPr lang="en-US" sz="2400">
                <a:solidFill>
                  <a:srgbClr val="FFFFFF"/>
                </a:solidFill>
              </a:rPr>
              <a:t>•</a:t>
            </a:r>
            <a:r>
              <a:rPr lang="en-US" sz="2400">
                <a:solidFill>
                  <a:srgbClr val="FFFFFF"/>
                </a:solidFill>
                <a:latin typeface="Calibri"/>
                <a:ea typeface="Calibri"/>
                <a:cs typeface="Calibri"/>
                <a:sym typeface="Calibri"/>
              </a:rPr>
              <a:t>Step 2: Configure your Instance</a:t>
            </a:r>
            <a:endParaRPr sz="2400">
              <a:solidFill>
                <a:srgbClr val="FFFFFF"/>
              </a:solidFill>
              <a:latin typeface="Calibri"/>
              <a:ea typeface="Calibri"/>
              <a:cs typeface="Calibri"/>
              <a:sym typeface="Calibri"/>
            </a:endParaRPr>
          </a:p>
          <a:p>
            <a:pPr marL="0" lvl="0" indent="0" algn="l" rtl="0">
              <a:lnSpc>
                <a:spcPct val="90000"/>
              </a:lnSpc>
              <a:spcBef>
                <a:spcPts val="500"/>
              </a:spcBef>
              <a:spcAft>
                <a:spcPts val="0"/>
              </a:spcAft>
              <a:buClr>
                <a:schemeClr val="dk1"/>
              </a:buClr>
              <a:buSzPts val="1100"/>
              <a:buFont typeface="Arial"/>
              <a:buNone/>
            </a:pPr>
            <a:r>
              <a:rPr lang="en-US" sz="2400">
                <a:solidFill>
                  <a:srgbClr val="FFFFFF"/>
                </a:solidFill>
              </a:rPr>
              <a:t>•</a:t>
            </a:r>
            <a:r>
              <a:rPr lang="en-US" sz="2400">
                <a:solidFill>
                  <a:srgbClr val="FFFFFF"/>
                </a:solidFill>
                <a:latin typeface="Calibri"/>
                <a:ea typeface="Calibri"/>
                <a:cs typeface="Calibri"/>
                <a:sym typeface="Calibri"/>
              </a:rPr>
              <a:t>Step 3: Make Changes to Your Website ($0)</a:t>
            </a:r>
            <a:endParaRPr sz="2400">
              <a:solidFill>
                <a:srgbClr val="FFFFFF"/>
              </a:solidFill>
            </a:endParaRPr>
          </a:p>
          <a:p>
            <a:pPr marL="0" marR="0" lvl="0" indent="0" algn="l" rtl="0">
              <a:spcBef>
                <a:spcPts val="0"/>
              </a:spcBef>
              <a:spcAft>
                <a:spcPts val="0"/>
              </a:spcAft>
              <a:buNone/>
            </a:pPr>
            <a:endParaRPr sz="3000">
              <a:solidFill>
                <a:srgbClr val="FFFFFF"/>
              </a:solidFill>
            </a:endParaRPr>
          </a:p>
          <a:p>
            <a:pPr marL="457200" marR="0" lvl="0" indent="-419100" algn="l" rtl="0">
              <a:spcBef>
                <a:spcPts val="0"/>
              </a:spcBef>
              <a:spcAft>
                <a:spcPts val="0"/>
              </a:spcAft>
              <a:buClr>
                <a:srgbClr val="FFFFFF"/>
              </a:buClr>
              <a:buSzPts val="3000"/>
              <a:buChar char="●"/>
            </a:pPr>
            <a:r>
              <a:rPr lang="en-US" sz="3000">
                <a:solidFill>
                  <a:srgbClr val="FFFFFF"/>
                </a:solidFill>
              </a:rPr>
              <a:t>Register a Domain Name with Amazon Route 53</a:t>
            </a:r>
            <a:endParaRPr sz="3000">
              <a:solidFill>
                <a:srgbClr val="FFFFFF"/>
              </a:solidFill>
            </a:endParaRPr>
          </a:p>
          <a:p>
            <a:pPr marL="0" lvl="0" indent="0" algn="l" rtl="0">
              <a:lnSpc>
                <a:spcPct val="90000"/>
              </a:lnSpc>
              <a:spcBef>
                <a:spcPts val="500"/>
              </a:spcBef>
              <a:spcAft>
                <a:spcPts val="0"/>
              </a:spcAft>
              <a:buClr>
                <a:schemeClr val="dk1"/>
              </a:buClr>
              <a:buSzPts val="1100"/>
              <a:buFont typeface="Arial"/>
              <a:buNone/>
            </a:pPr>
            <a:r>
              <a:rPr lang="en-US" sz="2400">
                <a:solidFill>
                  <a:srgbClr val="FFFFFF"/>
                </a:solidFill>
              </a:rPr>
              <a:t>•</a:t>
            </a:r>
            <a:r>
              <a:rPr lang="en-US" sz="2400">
                <a:solidFill>
                  <a:srgbClr val="FFFFFF"/>
                </a:solidFill>
                <a:latin typeface="Calibri"/>
                <a:ea typeface="Calibri"/>
                <a:cs typeface="Calibri"/>
                <a:sym typeface="Calibri"/>
              </a:rPr>
              <a:t>Step 1: Obtain a Static URL ($0 or $0.005/h)</a:t>
            </a:r>
            <a:endParaRPr sz="2400">
              <a:solidFill>
                <a:srgbClr val="FFFFFF"/>
              </a:solidFill>
              <a:latin typeface="Calibri"/>
              <a:ea typeface="Calibri"/>
              <a:cs typeface="Calibri"/>
              <a:sym typeface="Calibri"/>
            </a:endParaRPr>
          </a:p>
          <a:p>
            <a:pPr marL="0" lvl="0" indent="0" algn="l" rtl="0">
              <a:lnSpc>
                <a:spcPct val="90000"/>
              </a:lnSpc>
              <a:spcBef>
                <a:spcPts val="500"/>
              </a:spcBef>
              <a:spcAft>
                <a:spcPts val="0"/>
              </a:spcAft>
              <a:buSzPts val="1100"/>
              <a:buNone/>
            </a:pPr>
            <a:r>
              <a:rPr lang="en-US" sz="2400">
                <a:solidFill>
                  <a:srgbClr val="FFFFFF"/>
                </a:solidFill>
              </a:rPr>
              <a:t>•</a:t>
            </a:r>
            <a:r>
              <a:rPr lang="en-US" sz="2400">
                <a:solidFill>
                  <a:srgbClr val="FFFFFF"/>
                </a:solidFill>
                <a:latin typeface="Calibri"/>
                <a:ea typeface="Calibri"/>
                <a:cs typeface="Calibri"/>
                <a:sym typeface="Calibri"/>
              </a:rPr>
              <a:t>Step 2: Register a Domain Name (.com $12)</a:t>
            </a:r>
            <a:endParaRPr sz="2400">
              <a:solidFill>
                <a:srgbClr val="FFFFFF"/>
              </a:solidFill>
              <a:latin typeface="Calibri"/>
              <a:ea typeface="Calibri"/>
              <a:cs typeface="Calibri"/>
              <a:sym typeface="Calibri"/>
            </a:endParaRPr>
          </a:p>
          <a:p>
            <a:pPr marL="0" lvl="0" indent="0" algn="l" rtl="0">
              <a:lnSpc>
                <a:spcPct val="90000"/>
              </a:lnSpc>
              <a:spcBef>
                <a:spcPts val="500"/>
              </a:spcBef>
              <a:spcAft>
                <a:spcPts val="0"/>
              </a:spcAft>
              <a:buSzPts val="1100"/>
              <a:buNone/>
            </a:pPr>
            <a:r>
              <a:rPr lang="en-US" sz="2400">
                <a:solidFill>
                  <a:srgbClr val="FFFFFF"/>
                </a:solidFill>
              </a:rPr>
              <a:t>•</a:t>
            </a:r>
            <a:r>
              <a:rPr lang="en-US" sz="2400">
                <a:solidFill>
                  <a:srgbClr val="FFFFFF"/>
                </a:solidFill>
                <a:latin typeface="Calibri"/>
                <a:ea typeface="Calibri"/>
                <a:cs typeface="Calibri"/>
                <a:sym typeface="Calibri"/>
              </a:rPr>
              <a:t>Step 3: Configure DNS</a:t>
            </a:r>
            <a:endParaRPr sz="2400">
              <a:solidFill>
                <a:srgbClr val="FFFFFF"/>
              </a:solidFill>
              <a:latin typeface="Calibri"/>
              <a:ea typeface="Calibri"/>
              <a:cs typeface="Calibri"/>
              <a:sym typeface="Calibri"/>
            </a:endParaRPr>
          </a:p>
          <a:p>
            <a:pPr marL="0" lvl="0" indent="0" algn="l" rtl="0">
              <a:lnSpc>
                <a:spcPct val="90000"/>
              </a:lnSpc>
              <a:spcBef>
                <a:spcPts val="500"/>
              </a:spcBef>
              <a:spcAft>
                <a:spcPts val="0"/>
              </a:spcAft>
              <a:buClr>
                <a:schemeClr val="dk1"/>
              </a:buClr>
              <a:buSzPts val="1100"/>
              <a:buFont typeface="Arial"/>
              <a:buNone/>
            </a:pPr>
            <a:endParaRPr sz="2200">
              <a:solidFill>
                <a:srgbClr val="FFFFFF"/>
              </a:solidFill>
              <a:latin typeface="Calibri"/>
              <a:ea typeface="Calibri"/>
              <a:cs typeface="Calibri"/>
              <a:sym typeface="Calibri"/>
            </a:endParaRPr>
          </a:p>
          <a:p>
            <a:pPr marL="0" marR="0" lvl="0" indent="0" algn="l" rtl="0">
              <a:spcBef>
                <a:spcPts val="0"/>
              </a:spcBef>
              <a:spcAft>
                <a:spcPts val="0"/>
              </a:spcAft>
              <a:buNone/>
            </a:pPr>
            <a:endParaRPr sz="3600">
              <a:solidFill>
                <a:srgbClr val="FFFFFF"/>
              </a:solidFill>
            </a:endParaRPr>
          </a:p>
          <a:p>
            <a:pPr marL="0" marR="0" lvl="0" indent="0" algn="l" rtl="0">
              <a:spcBef>
                <a:spcPts val="0"/>
              </a:spcBef>
              <a:spcAft>
                <a:spcPts val="0"/>
              </a:spcAft>
              <a:buNone/>
            </a:pPr>
            <a:endParaRPr sz="3600">
              <a:solidFill>
                <a:srgbClr val="FFFFFF"/>
              </a:solidFill>
            </a:endParaRPr>
          </a:p>
        </p:txBody>
      </p:sp>
      <p:pic>
        <p:nvPicPr>
          <p:cNvPr id="2061" name="Google Shape;2061;p48"/>
          <p:cNvPicPr preferRelativeResize="0"/>
          <p:nvPr/>
        </p:nvPicPr>
        <p:blipFill rotWithShape="1">
          <a:blip r:embed="rId3">
            <a:alphaModFix/>
          </a:blip>
          <a:srcRect b="67130"/>
          <a:stretch/>
        </p:blipFill>
        <p:spPr>
          <a:xfrm>
            <a:off x="3423225" y="2582750"/>
            <a:ext cx="7162725" cy="1708915"/>
          </a:xfrm>
          <a:prstGeom prst="rect">
            <a:avLst/>
          </a:prstGeom>
          <a:noFill/>
          <a:ln>
            <a:noFill/>
          </a:ln>
        </p:spPr>
      </p:pic>
      <p:pic>
        <p:nvPicPr>
          <p:cNvPr id="2062" name="Google Shape;2062;p48"/>
          <p:cNvPicPr preferRelativeResize="0"/>
          <p:nvPr/>
        </p:nvPicPr>
        <p:blipFill rotWithShape="1">
          <a:blip r:embed="rId3">
            <a:alphaModFix/>
          </a:blip>
          <a:srcRect t="45921" b="6955"/>
          <a:stretch/>
        </p:blipFill>
        <p:spPr>
          <a:xfrm>
            <a:off x="3423225" y="4215475"/>
            <a:ext cx="7162725" cy="2442001"/>
          </a:xfrm>
          <a:prstGeom prst="rect">
            <a:avLst/>
          </a:prstGeom>
          <a:noFill/>
          <a:ln>
            <a:noFill/>
          </a:ln>
        </p:spPr>
      </p:pic>
      <p:pic>
        <p:nvPicPr>
          <p:cNvPr id="2063" name="Google Shape;2063;p48"/>
          <p:cNvPicPr preferRelativeResize="0"/>
          <p:nvPr/>
        </p:nvPicPr>
        <p:blipFill rotWithShape="1">
          <a:blip r:embed="rId4">
            <a:alphaModFix/>
          </a:blip>
          <a:srcRect l="17649" t="67421" r="33267"/>
          <a:stretch/>
        </p:blipFill>
        <p:spPr>
          <a:xfrm>
            <a:off x="1919775" y="4814800"/>
            <a:ext cx="2806826" cy="1842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2067"/>
        <p:cNvGrpSpPr/>
        <p:nvPr/>
      </p:nvGrpSpPr>
      <p:grpSpPr>
        <a:xfrm>
          <a:off x="0" y="0"/>
          <a:ext cx="0" cy="0"/>
          <a:chOff x="0" y="0"/>
          <a:chExt cx="0" cy="0"/>
        </a:xfrm>
      </p:grpSpPr>
      <p:sp>
        <p:nvSpPr>
          <p:cNvPr id="2068" name="Google Shape;2068;p49"/>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rgbClr val="FFFFFF"/>
                </a:solidFill>
              </a:rPr>
              <a:t>Building Your Own Website - hint</a:t>
            </a:r>
            <a:endParaRPr>
              <a:solidFill>
                <a:srgbClr val="FFFFFF"/>
              </a:solidFill>
            </a:endParaRPr>
          </a:p>
        </p:txBody>
      </p:sp>
      <p:sp>
        <p:nvSpPr>
          <p:cNvPr id="2069" name="Google Shape;2069;p49"/>
          <p:cNvSpPr/>
          <p:nvPr/>
        </p:nvSpPr>
        <p:spPr>
          <a:xfrm>
            <a:off x="506281" y="1618142"/>
            <a:ext cx="1104000" cy="2230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70" name="Google Shape;2070;p49"/>
          <p:cNvSpPr/>
          <p:nvPr/>
        </p:nvSpPr>
        <p:spPr>
          <a:xfrm>
            <a:off x="595248" y="1715099"/>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71" name="Google Shape;2071;p49"/>
          <p:cNvSpPr/>
          <p:nvPr/>
        </p:nvSpPr>
        <p:spPr>
          <a:xfrm>
            <a:off x="666081" y="1827896"/>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72" name="Google Shape;2072;p49"/>
          <p:cNvSpPr/>
          <p:nvPr/>
        </p:nvSpPr>
        <p:spPr>
          <a:xfrm>
            <a:off x="754403" y="1940693"/>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73" name="Google Shape;2073;p49"/>
          <p:cNvSpPr/>
          <p:nvPr/>
        </p:nvSpPr>
        <p:spPr>
          <a:xfrm>
            <a:off x="669050" y="2391880"/>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74" name="Google Shape;2074;p49"/>
          <p:cNvSpPr/>
          <p:nvPr/>
        </p:nvSpPr>
        <p:spPr>
          <a:xfrm>
            <a:off x="752208" y="2504676"/>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75" name="Google Shape;2075;p49"/>
          <p:cNvSpPr/>
          <p:nvPr/>
        </p:nvSpPr>
        <p:spPr>
          <a:xfrm>
            <a:off x="755722" y="2617473"/>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76" name="Google Shape;2076;p49"/>
          <p:cNvSpPr/>
          <p:nvPr/>
        </p:nvSpPr>
        <p:spPr>
          <a:xfrm>
            <a:off x="755722" y="2730269"/>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77" name="Google Shape;2077;p49"/>
          <p:cNvSpPr/>
          <p:nvPr/>
        </p:nvSpPr>
        <p:spPr>
          <a:xfrm>
            <a:off x="759681" y="2843067"/>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78" name="Google Shape;2078;p49"/>
          <p:cNvSpPr/>
          <p:nvPr/>
        </p:nvSpPr>
        <p:spPr>
          <a:xfrm>
            <a:off x="2364877" y="3294248"/>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79" name="Google Shape;2079;p49"/>
          <p:cNvSpPr/>
          <p:nvPr/>
        </p:nvSpPr>
        <p:spPr>
          <a:xfrm>
            <a:off x="2288881" y="3407045"/>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80" name="Google Shape;2080;p49"/>
          <p:cNvSpPr/>
          <p:nvPr/>
        </p:nvSpPr>
        <p:spPr>
          <a:xfrm>
            <a:off x="595248" y="3181456"/>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81" name="Google Shape;2081;p49"/>
          <p:cNvSpPr/>
          <p:nvPr/>
        </p:nvSpPr>
        <p:spPr>
          <a:xfrm>
            <a:off x="666081" y="3294254"/>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82" name="Google Shape;2082;p49"/>
          <p:cNvSpPr/>
          <p:nvPr/>
        </p:nvSpPr>
        <p:spPr>
          <a:xfrm>
            <a:off x="754403" y="3407050"/>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83" name="Google Shape;2083;p49"/>
          <p:cNvSpPr/>
          <p:nvPr/>
        </p:nvSpPr>
        <p:spPr>
          <a:xfrm>
            <a:off x="2364877" y="385823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84" name="Google Shape;2084;p49"/>
          <p:cNvSpPr/>
          <p:nvPr/>
        </p:nvSpPr>
        <p:spPr>
          <a:xfrm>
            <a:off x="2288881" y="397102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85" name="Google Shape;2085;p49"/>
          <p:cNvSpPr/>
          <p:nvPr/>
        </p:nvSpPr>
        <p:spPr>
          <a:xfrm>
            <a:off x="506281" y="1446600"/>
            <a:ext cx="1104000" cy="171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86" name="Google Shape;2086;p49"/>
          <p:cNvSpPr/>
          <p:nvPr/>
        </p:nvSpPr>
        <p:spPr>
          <a:xfrm>
            <a:off x="455150" y="3265462"/>
            <a:ext cx="2186400" cy="767700"/>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87" name="Google Shape;2087;p49"/>
          <p:cNvSpPr/>
          <p:nvPr/>
        </p:nvSpPr>
        <p:spPr>
          <a:xfrm>
            <a:off x="52416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88" name="Google Shape;2088;p49"/>
          <p:cNvSpPr/>
          <p:nvPr/>
        </p:nvSpPr>
        <p:spPr>
          <a:xfrm>
            <a:off x="67599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89" name="Google Shape;2089;p49"/>
          <p:cNvSpPr/>
          <p:nvPr/>
        </p:nvSpPr>
        <p:spPr>
          <a:xfrm>
            <a:off x="819551"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90" name="Google Shape;2090;p49"/>
          <p:cNvSpPr/>
          <p:nvPr/>
        </p:nvSpPr>
        <p:spPr>
          <a:xfrm>
            <a:off x="96310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91" name="Google Shape;2091;p49"/>
          <p:cNvSpPr/>
          <p:nvPr/>
        </p:nvSpPr>
        <p:spPr>
          <a:xfrm>
            <a:off x="110665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92" name="Google Shape;2092;p49"/>
          <p:cNvSpPr/>
          <p:nvPr/>
        </p:nvSpPr>
        <p:spPr>
          <a:xfrm>
            <a:off x="1250207"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93" name="Google Shape;2093;p49"/>
          <p:cNvSpPr/>
          <p:nvPr/>
        </p:nvSpPr>
        <p:spPr>
          <a:xfrm>
            <a:off x="139375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94" name="Google Shape;2094;p49"/>
          <p:cNvSpPr/>
          <p:nvPr/>
        </p:nvSpPr>
        <p:spPr>
          <a:xfrm>
            <a:off x="1535931"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95" name="Google Shape;2095;p49"/>
          <p:cNvSpPr/>
          <p:nvPr/>
        </p:nvSpPr>
        <p:spPr>
          <a:xfrm>
            <a:off x="168086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96" name="Google Shape;2096;p49"/>
          <p:cNvSpPr/>
          <p:nvPr/>
        </p:nvSpPr>
        <p:spPr>
          <a:xfrm>
            <a:off x="1823035"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97" name="Google Shape;2097;p49"/>
          <p:cNvSpPr/>
          <p:nvPr/>
        </p:nvSpPr>
        <p:spPr>
          <a:xfrm>
            <a:off x="1967967"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98" name="Google Shape;2098;p49"/>
          <p:cNvSpPr/>
          <p:nvPr/>
        </p:nvSpPr>
        <p:spPr>
          <a:xfrm>
            <a:off x="2110139"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99" name="Google Shape;2099;p49"/>
          <p:cNvSpPr/>
          <p:nvPr/>
        </p:nvSpPr>
        <p:spPr>
          <a:xfrm>
            <a:off x="2255071"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00" name="Google Shape;2100;p49"/>
          <p:cNvSpPr/>
          <p:nvPr/>
        </p:nvSpPr>
        <p:spPr>
          <a:xfrm>
            <a:off x="2393101" y="3321185"/>
            <a:ext cx="1929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01" name="Google Shape;2101;p49"/>
          <p:cNvSpPr/>
          <p:nvPr/>
        </p:nvSpPr>
        <p:spPr>
          <a:xfrm>
            <a:off x="524165" y="3716313"/>
            <a:ext cx="158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02" name="Google Shape;2102;p49"/>
          <p:cNvSpPr/>
          <p:nvPr/>
        </p:nvSpPr>
        <p:spPr>
          <a:xfrm>
            <a:off x="722930"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03" name="Google Shape;2103;p49"/>
          <p:cNvSpPr/>
          <p:nvPr/>
        </p:nvSpPr>
        <p:spPr>
          <a:xfrm>
            <a:off x="865102"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04" name="Google Shape;2104;p49"/>
          <p:cNvSpPr/>
          <p:nvPr/>
        </p:nvSpPr>
        <p:spPr>
          <a:xfrm>
            <a:off x="101003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05" name="Google Shape;2105;p49"/>
          <p:cNvSpPr/>
          <p:nvPr/>
        </p:nvSpPr>
        <p:spPr>
          <a:xfrm>
            <a:off x="1152206"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06" name="Google Shape;2106;p49"/>
          <p:cNvSpPr/>
          <p:nvPr/>
        </p:nvSpPr>
        <p:spPr>
          <a:xfrm>
            <a:off x="1297137"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07" name="Google Shape;2107;p49"/>
          <p:cNvSpPr/>
          <p:nvPr/>
        </p:nvSpPr>
        <p:spPr>
          <a:xfrm>
            <a:off x="143930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08" name="Google Shape;2108;p49"/>
          <p:cNvSpPr/>
          <p:nvPr/>
        </p:nvSpPr>
        <p:spPr>
          <a:xfrm>
            <a:off x="1584241"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09" name="Google Shape;2109;p49"/>
          <p:cNvSpPr/>
          <p:nvPr/>
        </p:nvSpPr>
        <p:spPr>
          <a:xfrm>
            <a:off x="172641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10" name="Google Shape;2110;p49"/>
          <p:cNvSpPr/>
          <p:nvPr/>
        </p:nvSpPr>
        <p:spPr>
          <a:xfrm>
            <a:off x="1869965"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11" name="Google Shape;2111;p49"/>
          <p:cNvSpPr/>
          <p:nvPr/>
        </p:nvSpPr>
        <p:spPr>
          <a:xfrm>
            <a:off x="2013517"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12" name="Google Shape;2112;p49"/>
          <p:cNvSpPr/>
          <p:nvPr/>
        </p:nvSpPr>
        <p:spPr>
          <a:xfrm>
            <a:off x="215706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13" name="Google Shape;2113;p49"/>
          <p:cNvSpPr/>
          <p:nvPr/>
        </p:nvSpPr>
        <p:spPr>
          <a:xfrm>
            <a:off x="2304762" y="3716313"/>
            <a:ext cx="2811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14" name="Google Shape;2114;p49"/>
          <p:cNvSpPr/>
          <p:nvPr/>
        </p:nvSpPr>
        <p:spPr>
          <a:xfrm>
            <a:off x="524165"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15" name="Google Shape;2115;p49"/>
          <p:cNvSpPr/>
          <p:nvPr/>
        </p:nvSpPr>
        <p:spPr>
          <a:xfrm>
            <a:off x="678760" y="3858155"/>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16" name="Google Shape;2116;p49"/>
          <p:cNvSpPr/>
          <p:nvPr/>
        </p:nvSpPr>
        <p:spPr>
          <a:xfrm>
            <a:off x="820932"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17" name="Google Shape;2117;p49"/>
          <p:cNvSpPr/>
          <p:nvPr/>
        </p:nvSpPr>
        <p:spPr>
          <a:xfrm>
            <a:off x="964484"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18" name="Google Shape;2118;p49"/>
          <p:cNvSpPr/>
          <p:nvPr/>
        </p:nvSpPr>
        <p:spPr>
          <a:xfrm>
            <a:off x="1108036" y="3858155"/>
            <a:ext cx="712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19" name="Google Shape;2119;p49"/>
          <p:cNvSpPr/>
          <p:nvPr/>
        </p:nvSpPr>
        <p:spPr>
          <a:xfrm>
            <a:off x="1863063"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20" name="Google Shape;2120;p49"/>
          <p:cNvSpPr/>
          <p:nvPr/>
        </p:nvSpPr>
        <p:spPr>
          <a:xfrm>
            <a:off x="2007996"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21" name="Google Shape;2121;p49"/>
          <p:cNvSpPr/>
          <p:nvPr/>
        </p:nvSpPr>
        <p:spPr>
          <a:xfrm>
            <a:off x="2477300" y="3454161"/>
            <a:ext cx="109200" cy="229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22" name="Google Shape;2122;p49"/>
          <p:cNvSpPr/>
          <p:nvPr/>
        </p:nvSpPr>
        <p:spPr>
          <a:xfrm>
            <a:off x="2326847" y="3454161"/>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23" name="Google Shape;2123;p49"/>
          <p:cNvSpPr/>
          <p:nvPr/>
        </p:nvSpPr>
        <p:spPr>
          <a:xfrm>
            <a:off x="2181915"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24" name="Google Shape;2124;p49"/>
          <p:cNvSpPr/>
          <p:nvPr/>
        </p:nvSpPr>
        <p:spPr>
          <a:xfrm>
            <a:off x="203974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25" name="Google Shape;2125;p49"/>
          <p:cNvSpPr/>
          <p:nvPr/>
        </p:nvSpPr>
        <p:spPr>
          <a:xfrm>
            <a:off x="1894811"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26" name="Google Shape;2126;p49"/>
          <p:cNvSpPr/>
          <p:nvPr/>
        </p:nvSpPr>
        <p:spPr>
          <a:xfrm>
            <a:off x="175263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27" name="Google Shape;2127;p49"/>
          <p:cNvSpPr/>
          <p:nvPr/>
        </p:nvSpPr>
        <p:spPr>
          <a:xfrm>
            <a:off x="1607707"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28" name="Google Shape;2128;p49"/>
          <p:cNvSpPr/>
          <p:nvPr/>
        </p:nvSpPr>
        <p:spPr>
          <a:xfrm>
            <a:off x="146553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29" name="Google Shape;2129;p49"/>
          <p:cNvSpPr/>
          <p:nvPr/>
        </p:nvSpPr>
        <p:spPr>
          <a:xfrm>
            <a:off x="132198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30" name="Google Shape;2130;p49"/>
          <p:cNvSpPr/>
          <p:nvPr/>
        </p:nvSpPr>
        <p:spPr>
          <a:xfrm>
            <a:off x="1178431"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31" name="Google Shape;2131;p49"/>
          <p:cNvSpPr/>
          <p:nvPr/>
        </p:nvSpPr>
        <p:spPr>
          <a:xfrm>
            <a:off x="103487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32" name="Google Shape;2132;p49"/>
          <p:cNvSpPr/>
          <p:nvPr/>
        </p:nvSpPr>
        <p:spPr>
          <a:xfrm>
            <a:off x="891327"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33" name="Google Shape;2133;p49"/>
          <p:cNvSpPr/>
          <p:nvPr/>
        </p:nvSpPr>
        <p:spPr>
          <a:xfrm>
            <a:off x="74777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34" name="Google Shape;2134;p49"/>
          <p:cNvSpPr/>
          <p:nvPr/>
        </p:nvSpPr>
        <p:spPr>
          <a:xfrm>
            <a:off x="524165" y="3454161"/>
            <a:ext cx="191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35" name="Google Shape;2135;p49"/>
          <p:cNvSpPr/>
          <p:nvPr/>
        </p:nvSpPr>
        <p:spPr>
          <a:xfrm>
            <a:off x="2250930" y="3579538"/>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36" name="Google Shape;2136;p49"/>
          <p:cNvSpPr/>
          <p:nvPr/>
        </p:nvSpPr>
        <p:spPr>
          <a:xfrm>
            <a:off x="2105997"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37" name="Google Shape;2137;p49"/>
          <p:cNvSpPr/>
          <p:nvPr/>
        </p:nvSpPr>
        <p:spPr>
          <a:xfrm>
            <a:off x="196382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38" name="Google Shape;2138;p49"/>
          <p:cNvSpPr/>
          <p:nvPr/>
        </p:nvSpPr>
        <p:spPr>
          <a:xfrm>
            <a:off x="1818894"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39" name="Google Shape;2139;p49"/>
          <p:cNvSpPr/>
          <p:nvPr/>
        </p:nvSpPr>
        <p:spPr>
          <a:xfrm>
            <a:off x="167672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40" name="Google Shape;2140;p49"/>
          <p:cNvSpPr/>
          <p:nvPr/>
        </p:nvSpPr>
        <p:spPr>
          <a:xfrm>
            <a:off x="1533170"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41" name="Google Shape;2141;p49"/>
          <p:cNvSpPr/>
          <p:nvPr/>
        </p:nvSpPr>
        <p:spPr>
          <a:xfrm>
            <a:off x="1389618"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42" name="Google Shape;2142;p49"/>
          <p:cNvSpPr/>
          <p:nvPr/>
        </p:nvSpPr>
        <p:spPr>
          <a:xfrm>
            <a:off x="124606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43" name="Google Shape;2143;p49"/>
          <p:cNvSpPr/>
          <p:nvPr/>
        </p:nvSpPr>
        <p:spPr>
          <a:xfrm>
            <a:off x="1102515"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44" name="Google Shape;2144;p49"/>
          <p:cNvSpPr/>
          <p:nvPr/>
        </p:nvSpPr>
        <p:spPr>
          <a:xfrm>
            <a:off x="95896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45" name="Google Shape;2145;p49"/>
          <p:cNvSpPr/>
          <p:nvPr/>
        </p:nvSpPr>
        <p:spPr>
          <a:xfrm>
            <a:off x="815411"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46" name="Google Shape;2146;p49"/>
          <p:cNvSpPr/>
          <p:nvPr/>
        </p:nvSpPr>
        <p:spPr>
          <a:xfrm>
            <a:off x="524165" y="3579538"/>
            <a:ext cx="2526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47" name="Google Shape;2147;p49"/>
          <p:cNvSpPr/>
          <p:nvPr/>
        </p:nvSpPr>
        <p:spPr>
          <a:xfrm>
            <a:off x="2319945" y="3849290"/>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48" name="Google Shape;2148;p49"/>
          <p:cNvSpPr/>
          <p:nvPr/>
        </p:nvSpPr>
        <p:spPr>
          <a:xfrm>
            <a:off x="2319945"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49" name="Google Shape;2149;p49"/>
          <p:cNvSpPr/>
          <p:nvPr/>
        </p:nvSpPr>
        <p:spPr>
          <a:xfrm>
            <a:off x="2177773"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50" name="Google Shape;2150;p49"/>
          <p:cNvSpPr/>
          <p:nvPr/>
        </p:nvSpPr>
        <p:spPr>
          <a:xfrm>
            <a:off x="2463497"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51" name="Google Shape;2151;p49"/>
          <p:cNvSpPr/>
          <p:nvPr/>
        </p:nvSpPr>
        <p:spPr>
          <a:xfrm>
            <a:off x="953654" y="3574461"/>
            <a:ext cx="448121" cy="1020435"/>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52" name="Google Shape;2152;p49"/>
          <p:cNvSpPr/>
          <p:nvPr/>
        </p:nvSpPr>
        <p:spPr>
          <a:xfrm>
            <a:off x="1610456" y="3536136"/>
            <a:ext cx="450378" cy="1066539"/>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2153" name="Google Shape;2153;p49"/>
          <p:cNvPicPr preferRelativeResize="0"/>
          <p:nvPr/>
        </p:nvPicPr>
        <p:blipFill rotWithShape="1">
          <a:blip r:embed="rId3">
            <a:alphaModFix/>
          </a:blip>
          <a:srcRect b="67130"/>
          <a:stretch/>
        </p:blipFill>
        <p:spPr>
          <a:xfrm>
            <a:off x="2992575" y="1494525"/>
            <a:ext cx="7162725" cy="1708915"/>
          </a:xfrm>
          <a:prstGeom prst="rect">
            <a:avLst/>
          </a:prstGeom>
          <a:noFill/>
          <a:ln>
            <a:noFill/>
          </a:ln>
        </p:spPr>
      </p:pic>
      <p:pic>
        <p:nvPicPr>
          <p:cNvPr id="2154" name="Google Shape;2154;p49"/>
          <p:cNvPicPr preferRelativeResize="0"/>
          <p:nvPr/>
        </p:nvPicPr>
        <p:blipFill>
          <a:blip r:embed="rId4">
            <a:alphaModFix/>
          </a:blip>
          <a:stretch>
            <a:fillRect/>
          </a:stretch>
        </p:blipFill>
        <p:spPr>
          <a:xfrm>
            <a:off x="2992579" y="1466475"/>
            <a:ext cx="7335495" cy="3773450"/>
          </a:xfrm>
          <a:prstGeom prst="rect">
            <a:avLst/>
          </a:prstGeom>
          <a:noFill/>
          <a:ln>
            <a:noFill/>
          </a:ln>
        </p:spPr>
      </p:pic>
      <p:sp>
        <p:nvSpPr>
          <p:cNvPr id="2155" name="Google Shape;2155;p49"/>
          <p:cNvSpPr txBox="1"/>
          <p:nvPr/>
        </p:nvSpPr>
        <p:spPr>
          <a:xfrm>
            <a:off x="2916650" y="1402400"/>
            <a:ext cx="9171900" cy="5455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500"/>
              </a:spcBef>
              <a:spcAft>
                <a:spcPts val="0"/>
              </a:spcAft>
              <a:buSzPts val="1100"/>
              <a:buNone/>
            </a:pPr>
            <a:endParaRPr sz="3000" dirty="0">
              <a:solidFill>
                <a:schemeClr val="bg1"/>
              </a:solidFill>
            </a:endParaRPr>
          </a:p>
          <a:p>
            <a:pPr marL="0" lvl="0" indent="0" algn="l" rtl="0">
              <a:lnSpc>
                <a:spcPct val="90000"/>
              </a:lnSpc>
              <a:spcBef>
                <a:spcPts val="500"/>
              </a:spcBef>
              <a:spcAft>
                <a:spcPts val="0"/>
              </a:spcAft>
              <a:buSzPts val="1100"/>
              <a:buNone/>
            </a:pPr>
            <a:endParaRPr sz="3000" dirty="0">
              <a:solidFill>
                <a:schemeClr val="bg1"/>
              </a:solidFill>
            </a:endParaRPr>
          </a:p>
          <a:p>
            <a:pPr marL="0" lvl="0" indent="0" algn="l" rtl="0">
              <a:lnSpc>
                <a:spcPct val="90000"/>
              </a:lnSpc>
              <a:spcBef>
                <a:spcPts val="500"/>
              </a:spcBef>
              <a:spcAft>
                <a:spcPts val="0"/>
              </a:spcAft>
              <a:buSzPts val="1100"/>
              <a:buNone/>
            </a:pPr>
            <a:endParaRPr sz="3000" dirty="0">
              <a:solidFill>
                <a:schemeClr val="bg1"/>
              </a:solidFill>
            </a:endParaRPr>
          </a:p>
          <a:p>
            <a:pPr marL="0" lvl="0" indent="0" algn="l" rtl="0">
              <a:lnSpc>
                <a:spcPct val="90000"/>
              </a:lnSpc>
              <a:spcBef>
                <a:spcPts val="500"/>
              </a:spcBef>
              <a:spcAft>
                <a:spcPts val="0"/>
              </a:spcAft>
              <a:buSzPts val="1100"/>
              <a:buNone/>
            </a:pPr>
            <a:endParaRPr sz="3000" dirty="0">
              <a:solidFill>
                <a:schemeClr val="bg1"/>
              </a:solidFill>
            </a:endParaRPr>
          </a:p>
          <a:p>
            <a:pPr marL="0" lvl="0" indent="0" algn="l" rtl="0">
              <a:lnSpc>
                <a:spcPct val="90000"/>
              </a:lnSpc>
              <a:spcBef>
                <a:spcPts val="500"/>
              </a:spcBef>
              <a:spcAft>
                <a:spcPts val="0"/>
              </a:spcAft>
              <a:buSzPts val="1100"/>
              <a:buNone/>
            </a:pPr>
            <a:endParaRPr sz="3000" dirty="0">
              <a:solidFill>
                <a:schemeClr val="bg1"/>
              </a:solidFill>
            </a:endParaRPr>
          </a:p>
          <a:p>
            <a:pPr marL="0" lvl="0" indent="0" algn="l" rtl="0">
              <a:lnSpc>
                <a:spcPct val="90000"/>
              </a:lnSpc>
              <a:spcBef>
                <a:spcPts val="500"/>
              </a:spcBef>
              <a:spcAft>
                <a:spcPts val="0"/>
              </a:spcAft>
              <a:buSzPts val="1100"/>
              <a:buNone/>
            </a:pPr>
            <a:endParaRPr sz="3000" dirty="0">
              <a:solidFill>
                <a:schemeClr val="bg1"/>
              </a:solidFill>
            </a:endParaRPr>
          </a:p>
          <a:p>
            <a:pPr marL="0" lvl="0" indent="0" algn="l" rtl="0">
              <a:lnSpc>
                <a:spcPct val="90000"/>
              </a:lnSpc>
              <a:spcBef>
                <a:spcPts val="500"/>
              </a:spcBef>
              <a:spcAft>
                <a:spcPts val="0"/>
              </a:spcAft>
              <a:buSzPts val="1100"/>
              <a:buNone/>
            </a:pPr>
            <a:endParaRPr sz="3000" dirty="0">
              <a:solidFill>
                <a:schemeClr val="bg1"/>
              </a:solidFill>
            </a:endParaRPr>
          </a:p>
          <a:p>
            <a:pPr marL="0" lvl="0" indent="0" algn="l" rtl="0">
              <a:lnSpc>
                <a:spcPct val="90000"/>
              </a:lnSpc>
              <a:spcBef>
                <a:spcPts val="500"/>
              </a:spcBef>
              <a:spcAft>
                <a:spcPts val="0"/>
              </a:spcAft>
              <a:buSzPts val="1100"/>
              <a:buNone/>
            </a:pPr>
            <a:endParaRPr sz="3000" dirty="0">
              <a:solidFill>
                <a:schemeClr val="bg1"/>
              </a:solidFill>
            </a:endParaRPr>
          </a:p>
          <a:p>
            <a:pPr marL="0" lvl="0" indent="0" algn="l" rtl="0">
              <a:lnSpc>
                <a:spcPct val="90000"/>
              </a:lnSpc>
              <a:spcBef>
                <a:spcPts val="500"/>
              </a:spcBef>
              <a:spcAft>
                <a:spcPts val="0"/>
              </a:spcAft>
              <a:buSzPts val="1100"/>
              <a:buNone/>
            </a:pPr>
            <a:endParaRPr sz="2400" dirty="0">
              <a:solidFill>
                <a:schemeClr val="bg1"/>
              </a:solidFill>
              <a:latin typeface="Calibri"/>
              <a:ea typeface="Calibri"/>
              <a:cs typeface="Calibri"/>
              <a:sym typeface="Calibri"/>
            </a:endParaRPr>
          </a:p>
          <a:p>
            <a:pPr marL="0" lvl="0" indent="0" algn="l" rtl="0">
              <a:lnSpc>
                <a:spcPct val="90000"/>
              </a:lnSpc>
              <a:spcBef>
                <a:spcPts val="500"/>
              </a:spcBef>
              <a:spcAft>
                <a:spcPts val="0"/>
              </a:spcAft>
              <a:buSzPts val="1100"/>
              <a:buNone/>
            </a:pPr>
            <a:r>
              <a:rPr lang="en-US" sz="2400" u="sng" dirty="0">
                <a:solidFill>
                  <a:schemeClr val="bg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https://aws.amazon.com/getting-started/tutorials/?nc1=h_ls</a:t>
            </a:r>
            <a:endParaRPr sz="2400" dirty="0">
              <a:solidFill>
                <a:schemeClr val="bg1"/>
              </a:solidFill>
              <a:latin typeface="Calibri"/>
              <a:ea typeface="Calibri"/>
              <a:cs typeface="Calibri"/>
              <a:sym typeface="Calibri"/>
            </a:endParaRPr>
          </a:p>
          <a:p>
            <a:pPr marL="0" lvl="0" indent="0" algn="l" rtl="0">
              <a:lnSpc>
                <a:spcPct val="90000"/>
              </a:lnSpc>
              <a:spcBef>
                <a:spcPts val="500"/>
              </a:spcBef>
              <a:spcAft>
                <a:spcPts val="0"/>
              </a:spcAft>
              <a:buClr>
                <a:schemeClr val="dk1"/>
              </a:buClr>
              <a:buSzPts val="1100"/>
              <a:buFont typeface="Arial"/>
              <a:buNone/>
            </a:pPr>
            <a:endParaRPr sz="2200" dirty="0">
              <a:solidFill>
                <a:schemeClr val="bg1"/>
              </a:solidFill>
              <a:latin typeface="Calibri"/>
              <a:ea typeface="Calibri"/>
              <a:cs typeface="Calibri"/>
              <a:sym typeface="Calibri"/>
            </a:endParaRPr>
          </a:p>
          <a:p>
            <a:pPr marL="0" marR="0" lvl="0" indent="0" algn="l" rtl="0">
              <a:spcBef>
                <a:spcPts val="0"/>
              </a:spcBef>
              <a:spcAft>
                <a:spcPts val="0"/>
              </a:spcAft>
              <a:buNone/>
            </a:pPr>
            <a:endParaRPr sz="3600" dirty="0">
              <a:solidFill>
                <a:schemeClr val="bg1"/>
              </a:solidFill>
            </a:endParaRPr>
          </a:p>
          <a:p>
            <a:pPr marL="0" marR="0" lvl="0" indent="0" algn="l" rtl="0">
              <a:spcBef>
                <a:spcPts val="0"/>
              </a:spcBef>
              <a:spcAft>
                <a:spcPts val="0"/>
              </a:spcAft>
              <a:buNone/>
            </a:pPr>
            <a:endParaRPr sz="3600"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2159"/>
        <p:cNvGrpSpPr/>
        <p:nvPr/>
      </p:nvGrpSpPr>
      <p:grpSpPr>
        <a:xfrm>
          <a:off x="0" y="0"/>
          <a:ext cx="0" cy="0"/>
          <a:chOff x="0" y="0"/>
          <a:chExt cx="0" cy="0"/>
        </a:xfrm>
      </p:grpSpPr>
      <p:sp>
        <p:nvSpPr>
          <p:cNvPr id="2160" name="Google Shape;2160;p50"/>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rgbClr val="FFFFFF"/>
                </a:solidFill>
              </a:rPr>
              <a:t>Building Your Own Website</a:t>
            </a:r>
            <a:endParaRPr>
              <a:solidFill>
                <a:srgbClr val="FFFFFF"/>
              </a:solidFill>
            </a:endParaRPr>
          </a:p>
        </p:txBody>
      </p:sp>
      <p:sp>
        <p:nvSpPr>
          <p:cNvPr id="2161" name="Google Shape;2161;p50"/>
          <p:cNvSpPr/>
          <p:nvPr/>
        </p:nvSpPr>
        <p:spPr>
          <a:xfrm>
            <a:off x="506281" y="1618142"/>
            <a:ext cx="1104000" cy="2230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62" name="Google Shape;2162;p50"/>
          <p:cNvSpPr/>
          <p:nvPr/>
        </p:nvSpPr>
        <p:spPr>
          <a:xfrm>
            <a:off x="595248" y="1715099"/>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63" name="Google Shape;2163;p50"/>
          <p:cNvSpPr/>
          <p:nvPr/>
        </p:nvSpPr>
        <p:spPr>
          <a:xfrm>
            <a:off x="666081" y="1827896"/>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64" name="Google Shape;2164;p50"/>
          <p:cNvSpPr/>
          <p:nvPr/>
        </p:nvSpPr>
        <p:spPr>
          <a:xfrm>
            <a:off x="754403" y="1940693"/>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65" name="Google Shape;2165;p50"/>
          <p:cNvSpPr/>
          <p:nvPr/>
        </p:nvSpPr>
        <p:spPr>
          <a:xfrm>
            <a:off x="669050" y="2391880"/>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66" name="Google Shape;2166;p50"/>
          <p:cNvSpPr/>
          <p:nvPr/>
        </p:nvSpPr>
        <p:spPr>
          <a:xfrm>
            <a:off x="752208" y="2504676"/>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67" name="Google Shape;2167;p50"/>
          <p:cNvSpPr/>
          <p:nvPr/>
        </p:nvSpPr>
        <p:spPr>
          <a:xfrm>
            <a:off x="755722" y="2617473"/>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68" name="Google Shape;2168;p50"/>
          <p:cNvSpPr/>
          <p:nvPr/>
        </p:nvSpPr>
        <p:spPr>
          <a:xfrm>
            <a:off x="755722" y="2730269"/>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69" name="Google Shape;2169;p50"/>
          <p:cNvSpPr/>
          <p:nvPr/>
        </p:nvSpPr>
        <p:spPr>
          <a:xfrm>
            <a:off x="759681" y="2843067"/>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70" name="Google Shape;2170;p50"/>
          <p:cNvSpPr/>
          <p:nvPr/>
        </p:nvSpPr>
        <p:spPr>
          <a:xfrm>
            <a:off x="2364877" y="3294248"/>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71" name="Google Shape;2171;p50"/>
          <p:cNvSpPr/>
          <p:nvPr/>
        </p:nvSpPr>
        <p:spPr>
          <a:xfrm>
            <a:off x="2288881" y="3407045"/>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72" name="Google Shape;2172;p50"/>
          <p:cNvSpPr/>
          <p:nvPr/>
        </p:nvSpPr>
        <p:spPr>
          <a:xfrm>
            <a:off x="595248" y="3181456"/>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73" name="Google Shape;2173;p50"/>
          <p:cNvSpPr/>
          <p:nvPr/>
        </p:nvSpPr>
        <p:spPr>
          <a:xfrm>
            <a:off x="666081" y="3294254"/>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74" name="Google Shape;2174;p50"/>
          <p:cNvSpPr/>
          <p:nvPr/>
        </p:nvSpPr>
        <p:spPr>
          <a:xfrm>
            <a:off x="754403" y="3407050"/>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75" name="Google Shape;2175;p50"/>
          <p:cNvSpPr/>
          <p:nvPr/>
        </p:nvSpPr>
        <p:spPr>
          <a:xfrm>
            <a:off x="2364877" y="385823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76" name="Google Shape;2176;p50"/>
          <p:cNvSpPr/>
          <p:nvPr/>
        </p:nvSpPr>
        <p:spPr>
          <a:xfrm>
            <a:off x="2288881" y="397102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77" name="Google Shape;2177;p50"/>
          <p:cNvSpPr/>
          <p:nvPr/>
        </p:nvSpPr>
        <p:spPr>
          <a:xfrm>
            <a:off x="506281" y="1446600"/>
            <a:ext cx="1104000" cy="171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78" name="Google Shape;2178;p50"/>
          <p:cNvSpPr/>
          <p:nvPr/>
        </p:nvSpPr>
        <p:spPr>
          <a:xfrm>
            <a:off x="455150" y="3265462"/>
            <a:ext cx="2186400" cy="767700"/>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79" name="Google Shape;2179;p50"/>
          <p:cNvSpPr/>
          <p:nvPr/>
        </p:nvSpPr>
        <p:spPr>
          <a:xfrm>
            <a:off x="52416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80" name="Google Shape;2180;p50"/>
          <p:cNvSpPr/>
          <p:nvPr/>
        </p:nvSpPr>
        <p:spPr>
          <a:xfrm>
            <a:off x="67599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81" name="Google Shape;2181;p50"/>
          <p:cNvSpPr/>
          <p:nvPr/>
        </p:nvSpPr>
        <p:spPr>
          <a:xfrm>
            <a:off x="819551"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82" name="Google Shape;2182;p50"/>
          <p:cNvSpPr/>
          <p:nvPr/>
        </p:nvSpPr>
        <p:spPr>
          <a:xfrm>
            <a:off x="96310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83" name="Google Shape;2183;p50"/>
          <p:cNvSpPr/>
          <p:nvPr/>
        </p:nvSpPr>
        <p:spPr>
          <a:xfrm>
            <a:off x="110665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84" name="Google Shape;2184;p50"/>
          <p:cNvSpPr/>
          <p:nvPr/>
        </p:nvSpPr>
        <p:spPr>
          <a:xfrm>
            <a:off x="1250207"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85" name="Google Shape;2185;p50"/>
          <p:cNvSpPr/>
          <p:nvPr/>
        </p:nvSpPr>
        <p:spPr>
          <a:xfrm>
            <a:off x="139375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86" name="Google Shape;2186;p50"/>
          <p:cNvSpPr/>
          <p:nvPr/>
        </p:nvSpPr>
        <p:spPr>
          <a:xfrm>
            <a:off x="1535931"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87" name="Google Shape;2187;p50"/>
          <p:cNvSpPr/>
          <p:nvPr/>
        </p:nvSpPr>
        <p:spPr>
          <a:xfrm>
            <a:off x="168086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88" name="Google Shape;2188;p50"/>
          <p:cNvSpPr/>
          <p:nvPr/>
        </p:nvSpPr>
        <p:spPr>
          <a:xfrm>
            <a:off x="1823035"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89" name="Google Shape;2189;p50"/>
          <p:cNvSpPr/>
          <p:nvPr/>
        </p:nvSpPr>
        <p:spPr>
          <a:xfrm>
            <a:off x="1967967"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90" name="Google Shape;2190;p50"/>
          <p:cNvSpPr/>
          <p:nvPr/>
        </p:nvSpPr>
        <p:spPr>
          <a:xfrm>
            <a:off x="2110139"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91" name="Google Shape;2191;p50"/>
          <p:cNvSpPr/>
          <p:nvPr/>
        </p:nvSpPr>
        <p:spPr>
          <a:xfrm>
            <a:off x="2255071"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92" name="Google Shape;2192;p50"/>
          <p:cNvSpPr/>
          <p:nvPr/>
        </p:nvSpPr>
        <p:spPr>
          <a:xfrm>
            <a:off x="2393101" y="3321185"/>
            <a:ext cx="1929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93" name="Google Shape;2193;p50"/>
          <p:cNvSpPr/>
          <p:nvPr/>
        </p:nvSpPr>
        <p:spPr>
          <a:xfrm>
            <a:off x="524165" y="3716313"/>
            <a:ext cx="158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94" name="Google Shape;2194;p50"/>
          <p:cNvSpPr/>
          <p:nvPr/>
        </p:nvSpPr>
        <p:spPr>
          <a:xfrm>
            <a:off x="722930"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95" name="Google Shape;2195;p50"/>
          <p:cNvSpPr/>
          <p:nvPr/>
        </p:nvSpPr>
        <p:spPr>
          <a:xfrm>
            <a:off x="865102"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96" name="Google Shape;2196;p50"/>
          <p:cNvSpPr/>
          <p:nvPr/>
        </p:nvSpPr>
        <p:spPr>
          <a:xfrm>
            <a:off x="101003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97" name="Google Shape;2197;p50"/>
          <p:cNvSpPr/>
          <p:nvPr/>
        </p:nvSpPr>
        <p:spPr>
          <a:xfrm>
            <a:off x="1152206"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98" name="Google Shape;2198;p50"/>
          <p:cNvSpPr/>
          <p:nvPr/>
        </p:nvSpPr>
        <p:spPr>
          <a:xfrm>
            <a:off x="1297137"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99" name="Google Shape;2199;p50"/>
          <p:cNvSpPr/>
          <p:nvPr/>
        </p:nvSpPr>
        <p:spPr>
          <a:xfrm>
            <a:off x="143930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00" name="Google Shape;2200;p50"/>
          <p:cNvSpPr/>
          <p:nvPr/>
        </p:nvSpPr>
        <p:spPr>
          <a:xfrm>
            <a:off x="1584241"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01" name="Google Shape;2201;p50"/>
          <p:cNvSpPr/>
          <p:nvPr/>
        </p:nvSpPr>
        <p:spPr>
          <a:xfrm>
            <a:off x="172641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02" name="Google Shape;2202;p50"/>
          <p:cNvSpPr/>
          <p:nvPr/>
        </p:nvSpPr>
        <p:spPr>
          <a:xfrm>
            <a:off x="1869965"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03" name="Google Shape;2203;p50"/>
          <p:cNvSpPr/>
          <p:nvPr/>
        </p:nvSpPr>
        <p:spPr>
          <a:xfrm>
            <a:off x="2013517"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04" name="Google Shape;2204;p50"/>
          <p:cNvSpPr/>
          <p:nvPr/>
        </p:nvSpPr>
        <p:spPr>
          <a:xfrm>
            <a:off x="215706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05" name="Google Shape;2205;p50"/>
          <p:cNvSpPr/>
          <p:nvPr/>
        </p:nvSpPr>
        <p:spPr>
          <a:xfrm>
            <a:off x="2304762" y="3716313"/>
            <a:ext cx="2811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06" name="Google Shape;2206;p50"/>
          <p:cNvSpPr/>
          <p:nvPr/>
        </p:nvSpPr>
        <p:spPr>
          <a:xfrm>
            <a:off x="524165"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07" name="Google Shape;2207;p50"/>
          <p:cNvSpPr/>
          <p:nvPr/>
        </p:nvSpPr>
        <p:spPr>
          <a:xfrm>
            <a:off x="678760" y="3858155"/>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08" name="Google Shape;2208;p50"/>
          <p:cNvSpPr/>
          <p:nvPr/>
        </p:nvSpPr>
        <p:spPr>
          <a:xfrm>
            <a:off x="820932"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09" name="Google Shape;2209;p50"/>
          <p:cNvSpPr/>
          <p:nvPr/>
        </p:nvSpPr>
        <p:spPr>
          <a:xfrm>
            <a:off x="964484"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0" name="Google Shape;2210;p50"/>
          <p:cNvSpPr/>
          <p:nvPr/>
        </p:nvSpPr>
        <p:spPr>
          <a:xfrm>
            <a:off x="1108036" y="3858155"/>
            <a:ext cx="712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1" name="Google Shape;2211;p50"/>
          <p:cNvSpPr/>
          <p:nvPr/>
        </p:nvSpPr>
        <p:spPr>
          <a:xfrm>
            <a:off x="1863063"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2" name="Google Shape;2212;p50"/>
          <p:cNvSpPr/>
          <p:nvPr/>
        </p:nvSpPr>
        <p:spPr>
          <a:xfrm>
            <a:off x="2007996"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3" name="Google Shape;2213;p50"/>
          <p:cNvSpPr/>
          <p:nvPr/>
        </p:nvSpPr>
        <p:spPr>
          <a:xfrm>
            <a:off x="2477300" y="3454161"/>
            <a:ext cx="109200" cy="229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4" name="Google Shape;2214;p50"/>
          <p:cNvSpPr/>
          <p:nvPr/>
        </p:nvSpPr>
        <p:spPr>
          <a:xfrm>
            <a:off x="2326847" y="3454161"/>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5" name="Google Shape;2215;p50"/>
          <p:cNvSpPr/>
          <p:nvPr/>
        </p:nvSpPr>
        <p:spPr>
          <a:xfrm>
            <a:off x="2181915"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6" name="Google Shape;2216;p50"/>
          <p:cNvSpPr/>
          <p:nvPr/>
        </p:nvSpPr>
        <p:spPr>
          <a:xfrm>
            <a:off x="203974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7" name="Google Shape;2217;p50"/>
          <p:cNvSpPr/>
          <p:nvPr/>
        </p:nvSpPr>
        <p:spPr>
          <a:xfrm>
            <a:off x="1894811"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8" name="Google Shape;2218;p50"/>
          <p:cNvSpPr/>
          <p:nvPr/>
        </p:nvSpPr>
        <p:spPr>
          <a:xfrm>
            <a:off x="175263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9" name="Google Shape;2219;p50"/>
          <p:cNvSpPr/>
          <p:nvPr/>
        </p:nvSpPr>
        <p:spPr>
          <a:xfrm>
            <a:off x="1607707"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0" name="Google Shape;2220;p50"/>
          <p:cNvSpPr/>
          <p:nvPr/>
        </p:nvSpPr>
        <p:spPr>
          <a:xfrm>
            <a:off x="146553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1" name="Google Shape;2221;p50"/>
          <p:cNvSpPr/>
          <p:nvPr/>
        </p:nvSpPr>
        <p:spPr>
          <a:xfrm>
            <a:off x="132198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2" name="Google Shape;2222;p50"/>
          <p:cNvSpPr/>
          <p:nvPr/>
        </p:nvSpPr>
        <p:spPr>
          <a:xfrm>
            <a:off x="1178431"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3" name="Google Shape;2223;p50"/>
          <p:cNvSpPr/>
          <p:nvPr/>
        </p:nvSpPr>
        <p:spPr>
          <a:xfrm>
            <a:off x="103487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4" name="Google Shape;2224;p50"/>
          <p:cNvSpPr/>
          <p:nvPr/>
        </p:nvSpPr>
        <p:spPr>
          <a:xfrm>
            <a:off x="891327"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5" name="Google Shape;2225;p50"/>
          <p:cNvSpPr/>
          <p:nvPr/>
        </p:nvSpPr>
        <p:spPr>
          <a:xfrm>
            <a:off x="74777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6" name="Google Shape;2226;p50"/>
          <p:cNvSpPr/>
          <p:nvPr/>
        </p:nvSpPr>
        <p:spPr>
          <a:xfrm>
            <a:off x="524165" y="3454161"/>
            <a:ext cx="191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7" name="Google Shape;2227;p50"/>
          <p:cNvSpPr/>
          <p:nvPr/>
        </p:nvSpPr>
        <p:spPr>
          <a:xfrm>
            <a:off x="2250930" y="3579538"/>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8" name="Google Shape;2228;p50"/>
          <p:cNvSpPr/>
          <p:nvPr/>
        </p:nvSpPr>
        <p:spPr>
          <a:xfrm>
            <a:off x="2105997"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9" name="Google Shape;2229;p50"/>
          <p:cNvSpPr/>
          <p:nvPr/>
        </p:nvSpPr>
        <p:spPr>
          <a:xfrm>
            <a:off x="196382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0" name="Google Shape;2230;p50"/>
          <p:cNvSpPr/>
          <p:nvPr/>
        </p:nvSpPr>
        <p:spPr>
          <a:xfrm>
            <a:off x="1818894"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1" name="Google Shape;2231;p50"/>
          <p:cNvSpPr/>
          <p:nvPr/>
        </p:nvSpPr>
        <p:spPr>
          <a:xfrm>
            <a:off x="167672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2" name="Google Shape;2232;p50"/>
          <p:cNvSpPr/>
          <p:nvPr/>
        </p:nvSpPr>
        <p:spPr>
          <a:xfrm>
            <a:off x="1533170"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3" name="Google Shape;2233;p50"/>
          <p:cNvSpPr/>
          <p:nvPr/>
        </p:nvSpPr>
        <p:spPr>
          <a:xfrm>
            <a:off x="1389618"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4" name="Google Shape;2234;p50"/>
          <p:cNvSpPr/>
          <p:nvPr/>
        </p:nvSpPr>
        <p:spPr>
          <a:xfrm>
            <a:off x="124606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5" name="Google Shape;2235;p50"/>
          <p:cNvSpPr/>
          <p:nvPr/>
        </p:nvSpPr>
        <p:spPr>
          <a:xfrm>
            <a:off x="1102515"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6" name="Google Shape;2236;p50"/>
          <p:cNvSpPr/>
          <p:nvPr/>
        </p:nvSpPr>
        <p:spPr>
          <a:xfrm>
            <a:off x="95896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7" name="Google Shape;2237;p50"/>
          <p:cNvSpPr/>
          <p:nvPr/>
        </p:nvSpPr>
        <p:spPr>
          <a:xfrm>
            <a:off x="815411"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8" name="Google Shape;2238;p50"/>
          <p:cNvSpPr/>
          <p:nvPr/>
        </p:nvSpPr>
        <p:spPr>
          <a:xfrm>
            <a:off x="524165" y="3579538"/>
            <a:ext cx="2526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9" name="Google Shape;2239;p50"/>
          <p:cNvSpPr/>
          <p:nvPr/>
        </p:nvSpPr>
        <p:spPr>
          <a:xfrm>
            <a:off x="2319945" y="3849290"/>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40" name="Google Shape;2240;p50"/>
          <p:cNvSpPr/>
          <p:nvPr/>
        </p:nvSpPr>
        <p:spPr>
          <a:xfrm>
            <a:off x="2319945"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41" name="Google Shape;2241;p50"/>
          <p:cNvSpPr/>
          <p:nvPr/>
        </p:nvSpPr>
        <p:spPr>
          <a:xfrm>
            <a:off x="2177773"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42" name="Google Shape;2242;p50"/>
          <p:cNvSpPr/>
          <p:nvPr/>
        </p:nvSpPr>
        <p:spPr>
          <a:xfrm>
            <a:off x="2463497"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43" name="Google Shape;2243;p50"/>
          <p:cNvSpPr/>
          <p:nvPr/>
        </p:nvSpPr>
        <p:spPr>
          <a:xfrm>
            <a:off x="953654" y="3574461"/>
            <a:ext cx="448121" cy="1020435"/>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44" name="Google Shape;2244;p50"/>
          <p:cNvSpPr/>
          <p:nvPr/>
        </p:nvSpPr>
        <p:spPr>
          <a:xfrm>
            <a:off x="1610456" y="3536136"/>
            <a:ext cx="450378" cy="1066539"/>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45" name="Google Shape;2245;p50"/>
          <p:cNvSpPr txBox="1"/>
          <p:nvPr/>
        </p:nvSpPr>
        <p:spPr>
          <a:xfrm>
            <a:off x="2916650" y="1402400"/>
            <a:ext cx="9171900" cy="4650000"/>
          </a:xfrm>
          <a:prstGeom prst="rect">
            <a:avLst/>
          </a:prstGeom>
          <a:noFill/>
          <a:ln>
            <a:noFill/>
          </a:ln>
        </p:spPr>
        <p:txBody>
          <a:bodyPr spcFirstLastPara="1" wrap="square" lIns="91425" tIns="45700" rIns="91425" bIns="45700" anchor="t" anchorCtr="0">
            <a:noAutofit/>
          </a:bodyPr>
          <a:lstStyle/>
          <a:p>
            <a:pPr marL="457200" lvl="0" indent="-419100" algn="l" rtl="0">
              <a:lnSpc>
                <a:spcPct val="90000"/>
              </a:lnSpc>
              <a:spcBef>
                <a:spcPts val="500"/>
              </a:spcBef>
              <a:spcAft>
                <a:spcPts val="0"/>
              </a:spcAft>
              <a:buClr>
                <a:srgbClr val="FFFFFF"/>
              </a:buClr>
              <a:buSzPts val="3000"/>
              <a:buChar char="●"/>
            </a:pPr>
            <a:r>
              <a:rPr lang="en-US" sz="3000" dirty="0">
                <a:solidFill>
                  <a:srgbClr val="FFFFFF"/>
                </a:solidFill>
              </a:rPr>
              <a:t>Launch a WordPress Website with Amazon EC2</a:t>
            </a:r>
            <a:endParaRPr sz="3000" dirty="0">
              <a:solidFill>
                <a:srgbClr val="FFFFFF"/>
              </a:solidFill>
            </a:endParaRPr>
          </a:p>
          <a:p>
            <a:pPr marL="0" lvl="0" indent="0" algn="l" rtl="0">
              <a:lnSpc>
                <a:spcPct val="90000"/>
              </a:lnSpc>
              <a:spcBef>
                <a:spcPts val="500"/>
              </a:spcBef>
              <a:spcAft>
                <a:spcPts val="0"/>
              </a:spcAft>
              <a:buSzPts val="1100"/>
              <a:buNone/>
            </a:pPr>
            <a:endParaRPr sz="1600" dirty="0">
              <a:solidFill>
                <a:srgbClr val="FFFFFF"/>
              </a:solidFill>
            </a:endParaRPr>
          </a:p>
          <a:p>
            <a:pPr marL="0" lvl="0" indent="0" algn="l" rtl="0">
              <a:lnSpc>
                <a:spcPct val="90000"/>
              </a:lnSpc>
              <a:spcBef>
                <a:spcPts val="500"/>
              </a:spcBef>
              <a:spcAft>
                <a:spcPts val="0"/>
              </a:spcAft>
              <a:buClr>
                <a:schemeClr val="dk1"/>
              </a:buClr>
              <a:buSzPts val="1100"/>
              <a:buFont typeface="Arial"/>
              <a:buNone/>
            </a:pPr>
            <a:r>
              <a:rPr lang="en-US" sz="2400" dirty="0">
                <a:solidFill>
                  <a:srgbClr val="FFFFFF"/>
                </a:solidFill>
              </a:rPr>
              <a:t>•</a:t>
            </a:r>
            <a:r>
              <a:rPr lang="en-US" sz="2400" dirty="0">
                <a:solidFill>
                  <a:srgbClr val="FFFFFF"/>
                </a:solidFill>
                <a:latin typeface="Calibri"/>
                <a:ea typeface="Calibri"/>
                <a:cs typeface="Calibri"/>
                <a:sym typeface="Calibri"/>
              </a:rPr>
              <a:t>Step 1: Launch an Amazon EC2 Instance</a:t>
            </a:r>
            <a:endParaRPr sz="2400" dirty="0">
              <a:solidFill>
                <a:srgbClr val="FFFFFF"/>
              </a:solidFill>
              <a:latin typeface="Calibri"/>
              <a:ea typeface="Calibri"/>
              <a:cs typeface="Calibri"/>
              <a:sym typeface="Calibri"/>
            </a:endParaRPr>
          </a:p>
          <a:p>
            <a:pPr marL="0" lvl="0" indent="0" algn="l" rtl="0">
              <a:lnSpc>
                <a:spcPct val="90000"/>
              </a:lnSpc>
              <a:spcBef>
                <a:spcPts val="500"/>
              </a:spcBef>
              <a:spcAft>
                <a:spcPts val="0"/>
              </a:spcAft>
              <a:buClr>
                <a:schemeClr val="dk1"/>
              </a:buClr>
              <a:buSzPts val="1100"/>
              <a:buFont typeface="Arial"/>
              <a:buNone/>
            </a:pPr>
            <a:r>
              <a:rPr lang="en-US" sz="2400" dirty="0">
                <a:solidFill>
                  <a:srgbClr val="FFFFFF"/>
                </a:solidFill>
              </a:rPr>
              <a:t>•</a:t>
            </a:r>
            <a:r>
              <a:rPr lang="en-US" sz="2400" dirty="0">
                <a:solidFill>
                  <a:srgbClr val="FFFFFF"/>
                </a:solidFill>
                <a:latin typeface="Calibri"/>
                <a:ea typeface="Calibri"/>
                <a:cs typeface="Calibri"/>
                <a:sym typeface="Calibri"/>
              </a:rPr>
              <a:t>Step 2: Configure your Instance</a:t>
            </a:r>
            <a:endParaRPr sz="2400" dirty="0">
              <a:solidFill>
                <a:srgbClr val="FFFFFF"/>
              </a:solidFill>
              <a:latin typeface="Calibri"/>
              <a:ea typeface="Calibri"/>
              <a:cs typeface="Calibri"/>
              <a:sym typeface="Calibri"/>
            </a:endParaRPr>
          </a:p>
          <a:p>
            <a:pPr marL="0" lvl="0" indent="0" algn="l" rtl="0">
              <a:lnSpc>
                <a:spcPct val="90000"/>
              </a:lnSpc>
              <a:spcBef>
                <a:spcPts val="500"/>
              </a:spcBef>
              <a:spcAft>
                <a:spcPts val="0"/>
              </a:spcAft>
              <a:buClr>
                <a:schemeClr val="dk1"/>
              </a:buClr>
              <a:buSzPts val="1100"/>
              <a:buFont typeface="Arial"/>
              <a:buNone/>
            </a:pPr>
            <a:r>
              <a:rPr lang="en-US" sz="2400" dirty="0">
                <a:solidFill>
                  <a:srgbClr val="FFFFFF"/>
                </a:solidFill>
              </a:rPr>
              <a:t>•</a:t>
            </a:r>
            <a:r>
              <a:rPr lang="en-US" sz="2400" dirty="0">
                <a:solidFill>
                  <a:srgbClr val="FFFFFF"/>
                </a:solidFill>
                <a:latin typeface="Calibri"/>
                <a:ea typeface="Calibri"/>
                <a:cs typeface="Calibri"/>
                <a:sym typeface="Calibri"/>
              </a:rPr>
              <a:t>Step 3: Make Changes to Your Website </a:t>
            </a:r>
            <a:r>
              <a:rPr lang="en-US" sz="2400" dirty="0">
                <a:solidFill>
                  <a:srgbClr val="FFFF00"/>
                </a:solidFill>
                <a:latin typeface="Calibri"/>
                <a:ea typeface="Calibri"/>
                <a:cs typeface="Calibri"/>
                <a:sym typeface="Calibri"/>
              </a:rPr>
              <a:t>($0)</a:t>
            </a:r>
            <a:endParaRPr sz="2400" dirty="0">
              <a:solidFill>
                <a:srgbClr val="FFFF00"/>
              </a:solidFill>
            </a:endParaRPr>
          </a:p>
          <a:p>
            <a:pPr marL="0" marR="0" lvl="0" indent="0" algn="l" rtl="0">
              <a:spcBef>
                <a:spcPts val="0"/>
              </a:spcBef>
              <a:spcAft>
                <a:spcPts val="0"/>
              </a:spcAft>
              <a:buNone/>
            </a:pPr>
            <a:endParaRPr sz="3000" dirty="0">
              <a:solidFill>
                <a:srgbClr val="FFFFFF"/>
              </a:solidFill>
            </a:endParaRPr>
          </a:p>
          <a:p>
            <a:pPr marL="457200" marR="0" lvl="0" indent="-419100" algn="l" rtl="0">
              <a:spcBef>
                <a:spcPts val="0"/>
              </a:spcBef>
              <a:spcAft>
                <a:spcPts val="0"/>
              </a:spcAft>
              <a:buClr>
                <a:srgbClr val="FFFFFF"/>
              </a:buClr>
              <a:buSzPts val="3000"/>
              <a:buChar char="●"/>
            </a:pPr>
            <a:r>
              <a:rPr lang="en-US" sz="3000" dirty="0">
                <a:solidFill>
                  <a:srgbClr val="FFFFFF"/>
                </a:solidFill>
              </a:rPr>
              <a:t>Register a Domain Name with Amazon Route 53</a:t>
            </a:r>
            <a:endParaRPr sz="3000" dirty="0">
              <a:solidFill>
                <a:srgbClr val="FFFFFF"/>
              </a:solidFill>
            </a:endParaRPr>
          </a:p>
          <a:p>
            <a:pPr marL="0" lvl="0" indent="0" algn="l" rtl="0">
              <a:lnSpc>
                <a:spcPct val="90000"/>
              </a:lnSpc>
              <a:spcBef>
                <a:spcPts val="500"/>
              </a:spcBef>
              <a:spcAft>
                <a:spcPts val="0"/>
              </a:spcAft>
              <a:buClr>
                <a:schemeClr val="dk1"/>
              </a:buClr>
              <a:buSzPts val="1100"/>
              <a:buFont typeface="Arial"/>
              <a:buNone/>
            </a:pPr>
            <a:r>
              <a:rPr lang="en-US" sz="2400" dirty="0">
                <a:solidFill>
                  <a:srgbClr val="FFFFFF"/>
                </a:solidFill>
              </a:rPr>
              <a:t>•</a:t>
            </a:r>
            <a:r>
              <a:rPr lang="en-US" sz="2400" dirty="0">
                <a:solidFill>
                  <a:srgbClr val="FFFFFF"/>
                </a:solidFill>
                <a:latin typeface="Calibri"/>
                <a:ea typeface="Calibri"/>
                <a:cs typeface="Calibri"/>
                <a:sym typeface="Calibri"/>
              </a:rPr>
              <a:t>Step 1: Obtain a Static URL </a:t>
            </a:r>
            <a:r>
              <a:rPr lang="en-US" sz="2400" dirty="0">
                <a:solidFill>
                  <a:srgbClr val="FFFF00"/>
                </a:solidFill>
                <a:latin typeface="Calibri"/>
                <a:ea typeface="Calibri"/>
                <a:cs typeface="Calibri"/>
                <a:sym typeface="Calibri"/>
              </a:rPr>
              <a:t>($0 or $0.005/h)</a:t>
            </a:r>
            <a:endParaRPr sz="2400" dirty="0">
              <a:solidFill>
                <a:srgbClr val="FFFF00"/>
              </a:solidFill>
              <a:latin typeface="Calibri"/>
              <a:ea typeface="Calibri"/>
              <a:cs typeface="Calibri"/>
              <a:sym typeface="Calibri"/>
            </a:endParaRPr>
          </a:p>
          <a:p>
            <a:pPr marL="0" lvl="0" indent="0" algn="l" rtl="0">
              <a:lnSpc>
                <a:spcPct val="90000"/>
              </a:lnSpc>
              <a:spcBef>
                <a:spcPts val="500"/>
              </a:spcBef>
              <a:spcAft>
                <a:spcPts val="0"/>
              </a:spcAft>
              <a:buSzPts val="1100"/>
              <a:buNone/>
            </a:pPr>
            <a:r>
              <a:rPr lang="en-US" sz="2400" dirty="0">
                <a:solidFill>
                  <a:srgbClr val="FFFFFF"/>
                </a:solidFill>
              </a:rPr>
              <a:t>•</a:t>
            </a:r>
            <a:r>
              <a:rPr lang="en-US" sz="2400" dirty="0">
                <a:solidFill>
                  <a:srgbClr val="FFFFFF"/>
                </a:solidFill>
                <a:latin typeface="Calibri"/>
                <a:ea typeface="Calibri"/>
                <a:cs typeface="Calibri"/>
                <a:sym typeface="Calibri"/>
              </a:rPr>
              <a:t>Step 2: Register a Domain Name </a:t>
            </a:r>
            <a:r>
              <a:rPr lang="en-US" sz="2400" dirty="0">
                <a:solidFill>
                  <a:srgbClr val="FFFF00"/>
                </a:solidFill>
                <a:latin typeface="Calibri"/>
                <a:ea typeface="Calibri"/>
                <a:cs typeface="Calibri"/>
                <a:sym typeface="Calibri"/>
              </a:rPr>
              <a:t>(.com $12)</a:t>
            </a:r>
            <a:endParaRPr sz="2400" dirty="0">
              <a:solidFill>
                <a:srgbClr val="FFFF00"/>
              </a:solidFill>
              <a:latin typeface="Calibri"/>
              <a:ea typeface="Calibri"/>
              <a:cs typeface="Calibri"/>
              <a:sym typeface="Calibri"/>
            </a:endParaRPr>
          </a:p>
          <a:p>
            <a:pPr marL="0" lvl="0" indent="0" algn="l" rtl="0">
              <a:lnSpc>
                <a:spcPct val="90000"/>
              </a:lnSpc>
              <a:spcBef>
                <a:spcPts val="500"/>
              </a:spcBef>
              <a:spcAft>
                <a:spcPts val="0"/>
              </a:spcAft>
              <a:buSzPts val="1100"/>
              <a:buNone/>
            </a:pPr>
            <a:r>
              <a:rPr lang="en-US" sz="2400" dirty="0">
                <a:solidFill>
                  <a:srgbClr val="FFFFFF"/>
                </a:solidFill>
              </a:rPr>
              <a:t>•</a:t>
            </a:r>
            <a:r>
              <a:rPr lang="en-US" sz="2400" dirty="0">
                <a:solidFill>
                  <a:srgbClr val="FFFFFF"/>
                </a:solidFill>
                <a:latin typeface="Calibri"/>
                <a:ea typeface="Calibri"/>
                <a:cs typeface="Calibri"/>
                <a:sym typeface="Calibri"/>
              </a:rPr>
              <a:t>Step 3: Configure DNS</a:t>
            </a:r>
            <a:endParaRPr sz="2400" dirty="0">
              <a:solidFill>
                <a:srgbClr val="FFFFFF"/>
              </a:solidFill>
              <a:latin typeface="Calibri"/>
              <a:ea typeface="Calibri"/>
              <a:cs typeface="Calibri"/>
              <a:sym typeface="Calibri"/>
            </a:endParaRPr>
          </a:p>
          <a:p>
            <a:pPr marL="0" lvl="0" indent="0" algn="l" rtl="0">
              <a:lnSpc>
                <a:spcPct val="90000"/>
              </a:lnSpc>
              <a:spcBef>
                <a:spcPts val="500"/>
              </a:spcBef>
              <a:spcAft>
                <a:spcPts val="0"/>
              </a:spcAft>
              <a:buClr>
                <a:schemeClr val="dk1"/>
              </a:buClr>
              <a:buSzPts val="1100"/>
              <a:buFont typeface="Arial"/>
              <a:buNone/>
            </a:pPr>
            <a:endParaRPr sz="2200" dirty="0">
              <a:solidFill>
                <a:srgbClr val="FFFFFF"/>
              </a:solidFill>
              <a:latin typeface="Calibri"/>
              <a:ea typeface="Calibri"/>
              <a:cs typeface="Calibri"/>
              <a:sym typeface="Calibri"/>
            </a:endParaRPr>
          </a:p>
          <a:p>
            <a:pPr marL="0" marR="0" lvl="0" indent="0" algn="l" rtl="0">
              <a:spcBef>
                <a:spcPts val="0"/>
              </a:spcBef>
              <a:spcAft>
                <a:spcPts val="0"/>
              </a:spcAft>
              <a:buNone/>
            </a:pPr>
            <a:endParaRPr sz="3600" dirty="0">
              <a:solidFill>
                <a:srgbClr val="FFFFFF"/>
              </a:solidFill>
            </a:endParaRPr>
          </a:p>
          <a:p>
            <a:pPr marL="0" marR="0" lvl="0" indent="0" algn="l" rtl="0">
              <a:spcBef>
                <a:spcPts val="0"/>
              </a:spcBef>
              <a:spcAft>
                <a:spcPts val="0"/>
              </a:spcAft>
              <a:buNone/>
            </a:pPr>
            <a:endParaRPr sz="3600"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274"/>
        <p:cNvGrpSpPr/>
        <p:nvPr/>
      </p:nvGrpSpPr>
      <p:grpSpPr>
        <a:xfrm>
          <a:off x="0" y="0"/>
          <a:ext cx="0" cy="0"/>
          <a:chOff x="0" y="0"/>
          <a:chExt cx="0" cy="0"/>
        </a:xfrm>
      </p:grpSpPr>
      <p:sp>
        <p:nvSpPr>
          <p:cNvPr id="275" name="Google Shape;275;p17"/>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chemeClr val="lt1"/>
                </a:solidFill>
              </a:rPr>
              <a:t>Agenda</a:t>
            </a:r>
            <a:endParaRPr>
              <a:solidFill>
                <a:schemeClr val="lt1"/>
              </a:solidFill>
            </a:endParaRPr>
          </a:p>
        </p:txBody>
      </p:sp>
      <p:grpSp>
        <p:nvGrpSpPr>
          <p:cNvPr id="276" name="Google Shape;276;p17"/>
          <p:cNvGrpSpPr/>
          <p:nvPr/>
        </p:nvGrpSpPr>
        <p:grpSpPr>
          <a:xfrm>
            <a:off x="1016793" y="1584325"/>
            <a:ext cx="2992438" cy="3216275"/>
            <a:chOff x="1016793" y="1584325"/>
            <a:chExt cx="2992438" cy="3216275"/>
          </a:xfrm>
        </p:grpSpPr>
        <p:grpSp>
          <p:nvGrpSpPr>
            <p:cNvPr id="277" name="Google Shape;277;p17"/>
            <p:cNvGrpSpPr/>
            <p:nvPr/>
          </p:nvGrpSpPr>
          <p:grpSpPr>
            <a:xfrm>
              <a:off x="1016793" y="1824355"/>
              <a:ext cx="1143000" cy="1855470"/>
              <a:chOff x="760412" y="2297430"/>
              <a:chExt cx="1143000" cy="1855470"/>
            </a:xfrm>
          </p:grpSpPr>
          <p:sp>
            <p:nvSpPr>
              <p:cNvPr id="278" name="Google Shape;278;p17"/>
              <p:cNvSpPr/>
              <p:nvPr/>
            </p:nvSpPr>
            <p:spPr>
              <a:xfrm>
                <a:off x="760412" y="2362200"/>
                <a:ext cx="1143000" cy="179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79" name="Google Shape;279;p17"/>
              <p:cNvGrpSpPr/>
              <p:nvPr/>
            </p:nvGrpSpPr>
            <p:grpSpPr>
              <a:xfrm>
                <a:off x="950802" y="2514600"/>
                <a:ext cx="762221" cy="1503991"/>
                <a:chOff x="912812" y="2514600"/>
                <a:chExt cx="762221" cy="1503991"/>
              </a:xfrm>
            </p:grpSpPr>
            <p:sp>
              <p:nvSpPr>
                <p:cNvPr id="280" name="Google Shape;280;p17"/>
                <p:cNvSpPr/>
                <p:nvPr/>
              </p:nvSpPr>
              <p:spPr>
                <a:xfrm>
                  <a:off x="912812" y="2514600"/>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1" name="Google Shape;281;p17"/>
                <p:cNvSpPr/>
                <p:nvPr/>
              </p:nvSpPr>
              <p:spPr>
                <a:xfrm>
                  <a:off x="986158" y="2600388"/>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2" name="Google Shape;282;p17"/>
                <p:cNvSpPr/>
                <p:nvPr/>
              </p:nvSpPr>
              <p:spPr>
                <a:xfrm>
                  <a:off x="1077614" y="2686176"/>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3" name="Google Shape;283;p17"/>
                <p:cNvSpPr/>
                <p:nvPr/>
              </p:nvSpPr>
              <p:spPr>
                <a:xfrm>
                  <a:off x="991505" y="2771964"/>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4" name="Google Shape;284;p17"/>
                <p:cNvSpPr/>
                <p:nvPr/>
              </p:nvSpPr>
              <p:spPr>
                <a:xfrm>
                  <a:off x="912812" y="2857752"/>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5" name="Google Shape;285;p17"/>
                <p:cNvSpPr/>
                <p:nvPr/>
              </p:nvSpPr>
              <p:spPr>
                <a:xfrm>
                  <a:off x="912812" y="2943540"/>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6" name="Google Shape;286;p17"/>
                <p:cNvSpPr/>
                <p:nvPr/>
              </p:nvSpPr>
              <p:spPr>
                <a:xfrm>
                  <a:off x="989233" y="3029328"/>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7" name="Google Shape;287;p17"/>
                <p:cNvSpPr/>
                <p:nvPr/>
              </p:nvSpPr>
              <p:spPr>
                <a:xfrm>
                  <a:off x="1075342" y="3115116"/>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8" name="Google Shape;288;p17"/>
                <p:cNvSpPr/>
                <p:nvPr/>
              </p:nvSpPr>
              <p:spPr>
                <a:xfrm>
                  <a:off x="1078980" y="3200904"/>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9" name="Google Shape;289;p17"/>
                <p:cNvSpPr/>
                <p:nvPr/>
              </p:nvSpPr>
              <p:spPr>
                <a:xfrm>
                  <a:off x="1078980" y="3286692"/>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0" name="Google Shape;290;p17"/>
                <p:cNvSpPr/>
                <p:nvPr/>
              </p:nvSpPr>
              <p:spPr>
                <a:xfrm>
                  <a:off x="1083080" y="3372480"/>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1" name="Google Shape;291;p17"/>
                <p:cNvSpPr/>
                <p:nvPr/>
              </p:nvSpPr>
              <p:spPr>
                <a:xfrm>
                  <a:off x="991505" y="345826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2" name="Google Shape;292;p17"/>
                <p:cNvSpPr/>
                <p:nvPr/>
              </p:nvSpPr>
              <p:spPr>
                <a:xfrm>
                  <a:off x="912812" y="3544056"/>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3" name="Google Shape;293;p17"/>
                <p:cNvSpPr/>
                <p:nvPr/>
              </p:nvSpPr>
              <p:spPr>
                <a:xfrm>
                  <a:off x="912812" y="3629844"/>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4" name="Google Shape;294;p17"/>
                <p:cNvSpPr/>
                <p:nvPr/>
              </p:nvSpPr>
              <p:spPr>
                <a:xfrm>
                  <a:off x="986158" y="3715632"/>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5" name="Google Shape;295;p17"/>
                <p:cNvSpPr/>
                <p:nvPr/>
              </p:nvSpPr>
              <p:spPr>
                <a:xfrm>
                  <a:off x="1077614" y="3801420"/>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6" name="Google Shape;296;p17"/>
                <p:cNvSpPr/>
                <p:nvPr/>
              </p:nvSpPr>
              <p:spPr>
                <a:xfrm>
                  <a:off x="991505" y="388720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7" name="Google Shape;297;p17"/>
                <p:cNvSpPr/>
                <p:nvPr/>
              </p:nvSpPr>
              <p:spPr>
                <a:xfrm>
                  <a:off x="912812" y="3972991"/>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98" name="Google Shape;298;p17"/>
              <p:cNvSpPr/>
              <p:nvPr/>
            </p:nvSpPr>
            <p:spPr>
              <a:xfrm>
                <a:off x="760412" y="2297430"/>
                <a:ext cx="1143000" cy="1332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299" name="Google Shape;299;p17"/>
            <p:cNvGrpSpPr/>
            <p:nvPr/>
          </p:nvGrpSpPr>
          <p:grpSpPr>
            <a:xfrm>
              <a:off x="2769393" y="1584325"/>
              <a:ext cx="1211263" cy="736600"/>
              <a:chOff x="1766888" y="1797050"/>
              <a:chExt cx="1211263" cy="736600"/>
            </a:xfrm>
          </p:grpSpPr>
          <p:sp>
            <p:nvSpPr>
              <p:cNvPr id="300" name="Google Shape;300;p17"/>
              <p:cNvSpPr/>
              <p:nvPr/>
            </p:nvSpPr>
            <p:spPr>
              <a:xfrm>
                <a:off x="2227263" y="1797050"/>
                <a:ext cx="296863" cy="736600"/>
              </a:xfrm>
              <a:custGeom>
                <a:avLst/>
                <a:gdLst/>
                <a:ahLst/>
                <a:cxnLst/>
                <a:rect l="l" t="t" r="r" b="b"/>
                <a:pathLst>
                  <a:path w="187" h="464" extrusionOk="0">
                    <a:moveTo>
                      <a:pt x="158" y="0"/>
                    </a:moveTo>
                    <a:lnTo>
                      <a:pt x="187" y="11"/>
                    </a:lnTo>
                    <a:lnTo>
                      <a:pt x="29" y="464"/>
                    </a:lnTo>
                    <a:lnTo>
                      <a:pt x="0" y="454"/>
                    </a:lnTo>
                    <a:lnTo>
                      <a:pt x="1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1" name="Google Shape;301;p17"/>
              <p:cNvSpPr/>
              <p:nvPr/>
            </p:nvSpPr>
            <p:spPr>
              <a:xfrm>
                <a:off x="1766888" y="1963738"/>
                <a:ext cx="403225" cy="404813"/>
              </a:xfrm>
              <a:custGeom>
                <a:avLst/>
                <a:gdLst/>
                <a:ahLst/>
                <a:cxnLst/>
                <a:rect l="l" t="t" r="r" b="b"/>
                <a:pathLst>
                  <a:path w="254" h="255" extrusionOk="0">
                    <a:moveTo>
                      <a:pt x="239" y="0"/>
                    </a:moveTo>
                    <a:lnTo>
                      <a:pt x="254" y="27"/>
                    </a:lnTo>
                    <a:lnTo>
                      <a:pt x="66" y="127"/>
                    </a:lnTo>
                    <a:lnTo>
                      <a:pt x="254" y="227"/>
                    </a:lnTo>
                    <a:lnTo>
                      <a:pt x="239" y="255"/>
                    </a:lnTo>
                    <a:lnTo>
                      <a:pt x="0" y="127"/>
                    </a:lnTo>
                    <a:lnTo>
                      <a:pt x="23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2" name="Google Shape;302;p17"/>
              <p:cNvSpPr/>
              <p:nvPr/>
            </p:nvSpPr>
            <p:spPr>
              <a:xfrm>
                <a:off x="2578101" y="1963738"/>
                <a:ext cx="400050" cy="404813"/>
              </a:xfrm>
              <a:custGeom>
                <a:avLst/>
                <a:gdLst/>
                <a:ahLst/>
                <a:cxnLst/>
                <a:rect l="l" t="t" r="r" b="b"/>
                <a:pathLst>
                  <a:path w="252" h="255" extrusionOk="0">
                    <a:moveTo>
                      <a:pt x="14" y="0"/>
                    </a:moveTo>
                    <a:lnTo>
                      <a:pt x="252" y="127"/>
                    </a:lnTo>
                    <a:lnTo>
                      <a:pt x="14" y="255"/>
                    </a:lnTo>
                    <a:lnTo>
                      <a:pt x="0" y="227"/>
                    </a:lnTo>
                    <a:lnTo>
                      <a:pt x="187" y="127"/>
                    </a:lnTo>
                    <a:lnTo>
                      <a:pt x="0" y="27"/>
                    </a:lnTo>
                    <a:lnTo>
                      <a:pt x="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303" name="Google Shape;303;p17"/>
            <p:cNvGrpSpPr/>
            <p:nvPr/>
          </p:nvGrpSpPr>
          <p:grpSpPr>
            <a:xfrm>
              <a:off x="1893094" y="3529013"/>
              <a:ext cx="2116138" cy="1271587"/>
              <a:chOff x="1893094" y="3529013"/>
              <a:chExt cx="2116138" cy="1271587"/>
            </a:xfrm>
          </p:grpSpPr>
          <p:sp>
            <p:nvSpPr>
              <p:cNvPr id="304" name="Google Shape;304;p17"/>
              <p:cNvSpPr/>
              <p:nvPr/>
            </p:nvSpPr>
            <p:spPr>
              <a:xfrm>
                <a:off x="1893094" y="3529013"/>
                <a:ext cx="2116138" cy="879475"/>
              </a:xfrm>
              <a:custGeom>
                <a:avLst/>
                <a:gdLst/>
                <a:ahLst/>
                <a:cxnLst/>
                <a:rect l="l" t="t" r="r" b="b"/>
                <a:pathLst>
                  <a:path w="1333" h="554" extrusionOk="0">
                    <a:moveTo>
                      <a:pt x="23" y="0"/>
                    </a:moveTo>
                    <a:lnTo>
                      <a:pt x="1310" y="0"/>
                    </a:lnTo>
                    <a:lnTo>
                      <a:pt x="1323" y="9"/>
                    </a:lnTo>
                    <a:lnTo>
                      <a:pt x="1329" y="15"/>
                    </a:lnTo>
                    <a:lnTo>
                      <a:pt x="1333" y="32"/>
                    </a:lnTo>
                    <a:lnTo>
                      <a:pt x="1333" y="523"/>
                    </a:lnTo>
                    <a:lnTo>
                      <a:pt x="1329" y="539"/>
                    </a:lnTo>
                    <a:lnTo>
                      <a:pt x="1323" y="546"/>
                    </a:lnTo>
                    <a:lnTo>
                      <a:pt x="1310" y="554"/>
                    </a:lnTo>
                    <a:lnTo>
                      <a:pt x="23" y="554"/>
                    </a:lnTo>
                    <a:lnTo>
                      <a:pt x="17" y="550"/>
                    </a:lnTo>
                    <a:lnTo>
                      <a:pt x="9" y="546"/>
                    </a:lnTo>
                    <a:lnTo>
                      <a:pt x="4" y="539"/>
                    </a:lnTo>
                    <a:lnTo>
                      <a:pt x="0" y="523"/>
                    </a:lnTo>
                    <a:lnTo>
                      <a:pt x="0" y="32"/>
                    </a:lnTo>
                    <a:lnTo>
                      <a:pt x="4" y="15"/>
                    </a:lnTo>
                    <a:lnTo>
                      <a:pt x="9" y="9"/>
                    </a:lnTo>
                    <a:lnTo>
                      <a:pt x="17" y="5"/>
                    </a:lnTo>
                    <a:lnTo>
                      <a:pt x="23"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5" name="Google Shape;305;p17"/>
              <p:cNvSpPr/>
              <p:nvPr/>
            </p:nvSpPr>
            <p:spPr>
              <a:xfrm>
                <a:off x="201850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7" y="56"/>
                    </a:lnTo>
                    <a:lnTo>
                      <a:pt x="0" y="50"/>
                    </a:lnTo>
                    <a:lnTo>
                      <a:pt x="0" y="6"/>
                    </a:lnTo>
                    <a:lnTo>
                      <a:pt x="5" y="4"/>
                    </a:lnTo>
                    <a:lnTo>
                      <a:pt x="7"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6" name="Google Shape;306;p17"/>
              <p:cNvSpPr/>
              <p:nvPr/>
            </p:nvSpPr>
            <p:spPr>
              <a:xfrm>
                <a:off x="224075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2" y="54"/>
                    </a:lnTo>
                    <a:lnTo>
                      <a:pt x="0" y="50"/>
                    </a:lnTo>
                    <a:lnTo>
                      <a:pt x="0" y="6"/>
                    </a:lnTo>
                    <a:lnTo>
                      <a:pt x="2" y="4"/>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7" name="Google Shape;307;p17"/>
              <p:cNvSpPr/>
              <p:nvPr/>
            </p:nvSpPr>
            <p:spPr>
              <a:xfrm>
                <a:off x="2463007" y="3579813"/>
                <a:ext cx="146050" cy="88900"/>
              </a:xfrm>
              <a:custGeom>
                <a:avLst/>
                <a:gdLst/>
                <a:ahLst/>
                <a:cxnLst/>
                <a:rect l="l" t="t" r="r" b="b"/>
                <a:pathLst>
                  <a:path w="92" h="56" extrusionOk="0">
                    <a:moveTo>
                      <a:pt x="10" y="0"/>
                    </a:moveTo>
                    <a:lnTo>
                      <a:pt x="81" y="0"/>
                    </a:lnTo>
                    <a:lnTo>
                      <a:pt x="86" y="2"/>
                    </a:lnTo>
                    <a:lnTo>
                      <a:pt x="90" y="6"/>
                    </a:lnTo>
                    <a:lnTo>
                      <a:pt x="92" y="10"/>
                    </a:lnTo>
                    <a:lnTo>
                      <a:pt x="92" y="46"/>
                    </a:lnTo>
                    <a:lnTo>
                      <a:pt x="88"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8" name="Google Shape;308;p17"/>
              <p:cNvSpPr/>
              <p:nvPr/>
            </p:nvSpPr>
            <p:spPr>
              <a:xfrm>
                <a:off x="2685257" y="3579813"/>
                <a:ext cx="141288" cy="88900"/>
              </a:xfrm>
              <a:custGeom>
                <a:avLst/>
                <a:gdLst/>
                <a:ahLst/>
                <a:cxnLst/>
                <a:rect l="l" t="t" r="r" b="b"/>
                <a:pathLst>
                  <a:path w="89" h="56" extrusionOk="0">
                    <a:moveTo>
                      <a:pt x="10" y="0"/>
                    </a:moveTo>
                    <a:lnTo>
                      <a:pt x="79" y="0"/>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9" name="Google Shape;309;p17"/>
              <p:cNvSpPr/>
              <p:nvPr/>
            </p:nvSpPr>
            <p:spPr>
              <a:xfrm>
                <a:off x="2907507" y="3579813"/>
                <a:ext cx="141288" cy="88900"/>
              </a:xfrm>
              <a:custGeom>
                <a:avLst/>
                <a:gdLst/>
                <a:ahLst/>
                <a:cxnLst/>
                <a:rect l="l" t="t" r="r" b="b"/>
                <a:pathLst>
                  <a:path w="89" h="56" extrusionOk="0">
                    <a:moveTo>
                      <a:pt x="8" y="0"/>
                    </a:moveTo>
                    <a:lnTo>
                      <a:pt x="79" y="0"/>
                    </a:lnTo>
                    <a:lnTo>
                      <a:pt x="87" y="4"/>
                    </a:lnTo>
                    <a:lnTo>
                      <a:pt x="89" y="6"/>
                    </a:lnTo>
                    <a:lnTo>
                      <a:pt x="89" y="50"/>
                    </a:lnTo>
                    <a:lnTo>
                      <a:pt x="87" y="54"/>
                    </a:lnTo>
                    <a:lnTo>
                      <a:pt x="83" y="56"/>
                    </a:lnTo>
                    <a:lnTo>
                      <a:pt x="6" y="56"/>
                    </a:lnTo>
                    <a:lnTo>
                      <a:pt x="2" y="54"/>
                    </a:lnTo>
                    <a:lnTo>
                      <a:pt x="0" y="50"/>
                    </a:lnTo>
                    <a:lnTo>
                      <a:pt x="0" y="6"/>
                    </a:lnTo>
                    <a:lnTo>
                      <a:pt x="2" y="4"/>
                    </a:lnTo>
                    <a:lnTo>
                      <a:pt x="6" y="2"/>
                    </a:lnTo>
                    <a:lnTo>
                      <a:pt x="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0" name="Google Shape;310;p17"/>
              <p:cNvSpPr/>
              <p:nvPr/>
            </p:nvSpPr>
            <p:spPr>
              <a:xfrm>
                <a:off x="3124994"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0" y="50"/>
                    </a:lnTo>
                    <a:lnTo>
                      <a:pt x="0" y="6"/>
                    </a:lnTo>
                    <a:lnTo>
                      <a:pt x="4" y="4"/>
                    </a:lnTo>
                    <a:lnTo>
                      <a:pt x="6"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1" name="Google Shape;311;p17"/>
              <p:cNvSpPr/>
              <p:nvPr/>
            </p:nvSpPr>
            <p:spPr>
              <a:xfrm>
                <a:off x="3347244" y="3579813"/>
                <a:ext cx="146050" cy="88900"/>
              </a:xfrm>
              <a:custGeom>
                <a:avLst/>
                <a:gdLst/>
                <a:ahLst/>
                <a:cxnLst/>
                <a:rect l="l" t="t" r="r" b="b"/>
                <a:pathLst>
                  <a:path w="92" h="56" extrusionOk="0">
                    <a:moveTo>
                      <a:pt x="10" y="0"/>
                    </a:moveTo>
                    <a:lnTo>
                      <a:pt x="81" y="0"/>
                    </a:lnTo>
                    <a:lnTo>
                      <a:pt x="90" y="4"/>
                    </a:lnTo>
                    <a:lnTo>
                      <a:pt x="92" y="6"/>
                    </a:lnTo>
                    <a:lnTo>
                      <a:pt x="92" y="50"/>
                    </a:lnTo>
                    <a:lnTo>
                      <a:pt x="90"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2" name="Google Shape;312;p17"/>
              <p:cNvSpPr/>
              <p:nvPr/>
            </p:nvSpPr>
            <p:spPr>
              <a:xfrm>
                <a:off x="3569494" y="3579813"/>
                <a:ext cx="146050" cy="88900"/>
              </a:xfrm>
              <a:custGeom>
                <a:avLst/>
                <a:gdLst/>
                <a:ahLst/>
                <a:cxnLst/>
                <a:rect l="l" t="t" r="r" b="b"/>
                <a:pathLst>
                  <a:path w="92" h="56" extrusionOk="0">
                    <a:moveTo>
                      <a:pt x="10" y="0"/>
                    </a:moveTo>
                    <a:lnTo>
                      <a:pt x="81" y="0"/>
                    </a:lnTo>
                    <a:lnTo>
                      <a:pt x="85" y="2"/>
                    </a:lnTo>
                    <a:lnTo>
                      <a:pt x="89" y="6"/>
                    </a:lnTo>
                    <a:lnTo>
                      <a:pt x="92" y="10"/>
                    </a:lnTo>
                    <a:lnTo>
                      <a:pt x="92" y="46"/>
                    </a:lnTo>
                    <a:lnTo>
                      <a:pt x="87" y="54"/>
                    </a:lnTo>
                    <a:lnTo>
                      <a:pt x="85"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3" name="Google Shape;313;p17"/>
              <p:cNvSpPr/>
              <p:nvPr/>
            </p:nvSpPr>
            <p:spPr>
              <a:xfrm>
                <a:off x="3791744" y="3579813"/>
                <a:ext cx="141288" cy="88900"/>
              </a:xfrm>
              <a:custGeom>
                <a:avLst/>
                <a:gdLst/>
                <a:ahLst/>
                <a:cxnLst/>
                <a:rect l="l" t="t" r="r" b="b"/>
                <a:pathLst>
                  <a:path w="89" h="56" extrusionOk="0">
                    <a:moveTo>
                      <a:pt x="10" y="0"/>
                    </a:moveTo>
                    <a:lnTo>
                      <a:pt x="81" y="0"/>
                    </a:lnTo>
                    <a:lnTo>
                      <a:pt x="83" y="2"/>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4" name="Google Shape;314;p17"/>
              <p:cNvSpPr/>
              <p:nvPr/>
            </p:nvSpPr>
            <p:spPr>
              <a:xfrm>
                <a:off x="2018507" y="3787775"/>
                <a:ext cx="146050" cy="139700"/>
              </a:xfrm>
              <a:custGeom>
                <a:avLst/>
                <a:gdLst/>
                <a:ahLst/>
                <a:cxnLst/>
                <a:rect l="l" t="t" r="r" b="b"/>
                <a:pathLst>
                  <a:path w="92" h="88" extrusionOk="0">
                    <a:moveTo>
                      <a:pt x="7" y="0"/>
                    </a:moveTo>
                    <a:lnTo>
                      <a:pt x="86" y="0"/>
                    </a:lnTo>
                    <a:lnTo>
                      <a:pt x="90" y="2"/>
                    </a:lnTo>
                    <a:lnTo>
                      <a:pt x="92" y="7"/>
                    </a:lnTo>
                    <a:lnTo>
                      <a:pt x="92" y="82"/>
                    </a:lnTo>
                    <a:lnTo>
                      <a:pt x="90" y="86"/>
                    </a:lnTo>
                    <a:lnTo>
                      <a:pt x="86" y="88"/>
                    </a:lnTo>
                    <a:lnTo>
                      <a:pt x="7" y="88"/>
                    </a:lnTo>
                    <a:lnTo>
                      <a:pt x="0" y="82"/>
                    </a:lnTo>
                    <a:lnTo>
                      <a:pt x="0" y="7"/>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5" name="Google Shape;315;p17"/>
              <p:cNvSpPr/>
              <p:nvPr/>
            </p:nvSpPr>
            <p:spPr>
              <a:xfrm>
                <a:off x="2240757"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6" name="Google Shape;316;p17"/>
              <p:cNvSpPr/>
              <p:nvPr/>
            </p:nvSpPr>
            <p:spPr>
              <a:xfrm>
                <a:off x="2463007" y="3787775"/>
                <a:ext cx="146050" cy="139700"/>
              </a:xfrm>
              <a:custGeom>
                <a:avLst/>
                <a:gdLst/>
                <a:ahLst/>
                <a:cxnLst/>
                <a:rect l="l" t="t" r="r" b="b"/>
                <a:pathLst>
                  <a:path w="92" h="88" extrusionOk="0">
                    <a:moveTo>
                      <a:pt x="6" y="0"/>
                    </a:moveTo>
                    <a:lnTo>
                      <a:pt x="86" y="0"/>
                    </a:lnTo>
                    <a:lnTo>
                      <a:pt x="88" y="2"/>
                    </a:lnTo>
                    <a:lnTo>
                      <a:pt x="92" y="11"/>
                    </a:lnTo>
                    <a:lnTo>
                      <a:pt x="92" y="78"/>
                    </a:lnTo>
                    <a:lnTo>
                      <a:pt x="88"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7" name="Google Shape;317;p17"/>
              <p:cNvSpPr/>
              <p:nvPr/>
            </p:nvSpPr>
            <p:spPr>
              <a:xfrm>
                <a:off x="268525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8" name="Google Shape;318;p17"/>
              <p:cNvSpPr/>
              <p:nvPr/>
            </p:nvSpPr>
            <p:spPr>
              <a:xfrm>
                <a:off x="290750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9" name="Google Shape;319;p17"/>
              <p:cNvSpPr/>
              <p:nvPr/>
            </p:nvSpPr>
            <p:spPr>
              <a:xfrm>
                <a:off x="312499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0" y="82"/>
                    </a:lnTo>
                    <a:lnTo>
                      <a:pt x="0" y="7"/>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0" name="Google Shape;320;p17"/>
              <p:cNvSpPr/>
              <p:nvPr/>
            </p:nvSpPr>
            <p:spPr>
              <a:xfrm>
                <a:off x="334724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1" name="Google Shape;321;p17"/>
              <p:cNvSpPr/>
              <p:nvPr/>
            </p:nvSpPr>
            <p:spPr>
              <a:xfrm>
                <a:off x="3569494" y="3787775"/>
                <a:ext cx="146050" cy="139700"/>
              </a:xfrm>
              <a:custGeom>
                <a:avLst/>
                <a:gdLst/>
                <a:ahLst/>
                <a:cxnLst/>
                <a:rect l="l" t="t" r="r" b="b"/>
                <a:pathLst>
                  <a:path w="92" h="88" extrusionOk="0">
                    <a:moveTo>
                      <a:pt x="6" y="0"/>
                    </a:moveTo>
                    <a:lnTo>
                      <a:pt x="85" y="0"/>
                    </a:lnTo>
                    <a:lnTo>
                      <a:pt x="87" y="2"/>
                    </a:lnTo>
                    <a:lnTo>
                      <a:pt x="92" y="11"/>
                    </a:lnTo>
                    <a:lnTo>
                      <a:pt x="92" y="78"/>
                    </a:lnTo>
                    <a:lnTo>
                      <a:pt x="87" y="86"/>
                    </a:lnTo>
                    <a:lnTo>
                      <a:pt x="85"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2" name="Google Shape;322;p17"/>
              <p:cNvSpPr/>
              <p:nvPr/>
            </p:nvSpPr>
            <p:spPr>
              <a:xfrm>
                <a:off x="3791744"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3" name="Google Shape;323;p17"/>
              <p:cNvSpPr/>
              <p:nvPr/>
            </p:nvSpPr>
            <p:spPr>
              <a:xfrm>
                <a:off x="2018507" y="3997325"/>
                <a:ext cx="146050" cy="139700"/>
              </a:xfrm>
              <a:custGeom>
                <a:avLst/>
                <a:gdLst/>
                <a:ahLst/>
                <a:cxnLst/>
                <a:rect l="l" t="t" r="r" b="b"/>
                <a:pathLst>
                  <a:path w="92" h="88" extrusionOk="0">
                    <a:moveTo>
                      <a:pt x="7" y="0"/>
                    </a:moveTo>
                    <a:lnTo>
                      <a:pt x="86" y="0"/>
                    </a:lnTo>
                    <a:lnTo>
                      <a:pt x="90" y="2"/>
                    </a:lnTo>
                    <a:lnTo>
                      <a:pt x="92" y="6"/>
                    </a:lnTo>
                    <a:lnTo>
                      <a:pt x="92" y="81"/>
                    </a:lnTo>
                    <a:lnTo>
                      <a:pt x="90" y="86"/>
                    </a:lnTo>
                    <a:lnTo>
                      <a:pt x="86" y="88"/>
                    </a:lnTo>
                    <a:lnTo>
                      <a:pt x="7" y="88"/>
                    </a:lnTo>
                    <a:lnTo>
                      <a:pt x="0" y="81"/>
                    </a:lnTo>
                    <a:lnTo>
                      <a:pt x="0" y="6"/>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4" name="Google Shape;324;p17"/>
              <p:cNvSpPr/>
              <p:nvPr/>
            </p:nvSpPr>
            <p:spPr>
              <a:xfrm>
                <a:off x="2240757"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5" name="Google Shape;325;p17"/>
              <p:cNvSpPr/>
              <p:nvPr/>
            </p:nvSpPr>
            <p:spPr>
              <a:xfrm>
                <a:off x="2463007" y="3997325"/>
                <a:ext cx="146050" cy="139700"/>
              </a:xfrm>
              <a:custGeom>
                <a:avLst/>
                <a:gdLst/>
                <a:ahLst/>
                <a:cxnLst/>
                <a:rect l="l" t="t" r="r" b="b"/>
                <a:pathLst>
                  <a:path w="92" h="88" extrusionOk="0">
                    <a:moveTo>
                      <a:pt x="6" y="0"/>
                    </a:moveTo>
                    <a:lnTo>
                      <a:pt x="86" y="0"/>
                    </a:lnTo>
                    <a:lnTo>
                      <a:pt x="88" y="2"/>
                    </a:lnTo>
                    <a:lnTo>
                      <a:pt x="92" y="10"/>
                    </a:lnTo>
                    <a:lnTo>
                      <a:pt x="92" y="77"/>
                    </a:lnTo>
                    <a:lnTo>
                      <a:pt x="88"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6" name="Google Shape;326;p17"/>
              <p:cNvSpPr/>
              <p:nvPr/>
            </p:nvSpPr>
            <p:spPr>
              <a:xfrm>
                <a:off x="2316957" y="4222750"/>
                <a:ext cx="1398588" cy="139700"/>
              </a:xfrm>
              <a:custGeom>
                <a:avLst/>
                <a:gdLst/>
                <a:ahLst/>
                <a:cxnLst/>
                <a:rect l="l" t="t" r="r" b="b"/>
                <a:pathLst>
                  <a:path w="881" h="88" extrusionOk="0">
                    <a:moveTo>
                      <a:pt x="6" y="0"/>
                    </a:moveTo>
                    <a:lnTo>
                      <a:pt x="874" y="0"/>
                    </a:lnTo>
                    <a:lnTo>
                      <a:pt x="876" y="2"/>
                    </a:lnTo>
                    <a:lnTo>
                      <a:pt x="881" y="11"/>
                    </a:lnTo>
                    <a:lnTo>
                      <a:pt x="881" y="77"/>
                    </a:lnTo>
                    <a:lnTo>
                      <a:pt x="878" y="82"/>
                    </a:lnTo>
                    <a:lnTo>
                      <a:pt x="876" y="84"/>
                    </a:lnTo>
                    <a:lnTo>
                      <a:pt x="874" y="88"/>
                    </a:lnTo>
                    <a:lnTo>
                      <a:pt x="6" y="88"/>
                    </a:lnTo>
                    <a:lnTo>
                      <a:pt x="0" y="82"/>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7" name="Google Shape;327;p17"/>
              <p:cNvSpPr/>
              <p:nvPr/>
            </p:nvSpPr>
            <p:spPr>
              <a:xfrm>
                <a:off x="268525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8" name="Google Shape;328;p17"/>
              <p:cNvSpPr/>
              <p:nvPr/>
            </p:nvSpPr>
            <p:spPr>
              <a:xfrm>
                <a:off x="290750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9" name="Google Shape;329;p17"/>
              <p:cNvSpPr/>
              <p:nvPr/>
            </p:nvSpPr>
            <p:spPr>
              <a:xfrm>
                <a:off x="312499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0" y="81"/>
                    </a:lnTo>
                    <a:lnTo>
                      <a:pt x="0" y="6"/>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30" name="Google Shape;330;p17"/>
              <p:cNvSpPr/>
              <p:nvPr/>
            </p:nvSpPr>
            <p:spPr>
              <a:xfrm>
                <a:off x="334724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31" name="Google Shape;331;p17"/>
              <p:cNvSpPr/>
              <p:nvPr/>
            </p:nvSpPr>
            <p:spPr>
              <a:xfrm>
                <a:off x="3569494" y="3997325"/>
                <a:ext cx="146050" cy="139700"/>
              </a:xfrm>
              <a:custGeom>
                <a:avLst/>
                <a:gdLst/>
                <a:ahLst/>
                <a:cxnLst/>
                <a:rect l="l" t="t" r="r" b="b"/>
                <a:pathLst>
                  <a:path w="92" h="88" extrusionOk="0">
                    <a:moveTo>
                      <a:pt x="6" y="0"/>
                    </a:moveTo>
                    <a:lnTo>
                      <a:pt x="85" y="0"/>
                    </a:lnTo>
                    <a:lnTo>
                      <a:pt x="87" y="2"/>
                    </a:lnTo>
                    <a:lnTo>
                      <a:pt x="92" y="10"/>
                    </a:lnTo>
                    <a:lnTo>
                      <a:pt x="92" y="77"/>
                    </a:lnTo>
                    <a:lnTo>
                      <a:pt x="87" y="86"/>
                    </a:lnTo>
                    <a:lnTo>
                      <a:pt x="85"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32" name="Google Shape;332;p17"/>
              <p:cNvSpPr/>
              <p:nvPr/>
            </p:nvSpPr>
            <p:spPr>
              <a:xfrm>
                <a:off x="3791744"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33" name="Google Shape;333;p17"/>
              <p:cNvSpPr/>
              <p:nvPr/>
            </p:nvSpPr>
            <p:spPr>
              <a:xfrm>
                <a:off x="2124869" y="3741738"/>
                <a:ext cx="630238" cy="105410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34" name="Google Shape;334;p17"/>
              <p:cNvSpPr/>
              <p:nvPr/>
            </p:nvSpPr>
            <p:spPr>
              <a:xfrm>
                <a:off x="3124994" y="3698875"/>
                <a:ext cx="633413" cy="1101725"/>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335" name="Google Shape;335;p17"/>
            <p:cNvSpPr/>
            <p:nvPr/>
          </p:nvSpPr>
          <p:spPr>
            <a:xfrm>
              <a:off x="2594769" y="2709863"/>
              <a:ext cx="762000" cy="517525"/>
            </a:xfrm>
            <a:custGeom>
              <a:avLst/>
              <a:gdLst/>
              <a:ahLst/>
              <a:cxnLst/>
              <a:rect l="l" t="t" r="r" b="b"/>
              <a:pathLst>
                <a:path w="480" h="326" extrusionOk="0">
                  <a:moveTo>
                    <a:pt x="420" y="57"/>
                  </a:moveTo>
                  <a:lnTo>
                    <a:pt x="411" y="59"/>
                  </a:lnTo>
                  <a:lnTo>
                    <a:pt x="405" y="61"/>
                  </a:lnTo>
                  <a:lnTo>
                    <a:pt x="399" y="67"/>
                  </a:lnTo>
                  <a:lnTo>
                    <a:pt x="395" y="80"/>
                  </a:lnTo>
                  <a:lnTo>
                    <a:pt x="395" y="86"/>
                  </a:lnTo>
                  <a:lnTo>
                    <a:pt x="399" y="99"/>
                  </a:lnTo>
                  <a:lnTo>
                    <a:pt x="405" y="105"/>
                  </a:lnTo>
                  <a:lnTo>
                    <a:pt x="411" y="107"/>
                  </a:lnTo>
                  <a:lnTo>
                    <a:pt x="420" y="109"/>
                  </a:lnTo>
                  <a:lnTo>
                    <a:pt x="428" y="107"/>
                  </a:lnTo>
                  <a:lnTo>
                    <a:pt x="441" y="99"/>
                  </a:lnTo>
                  <a:lnTo>
                    <a:pt x="445" y="82"/>
                  </a:lnTo>
                  <a:lnTo>
                    <a:pt x="443" y="74"/>
                  </a:lnTo>
                  <a:lnTo>
                    <a:pt x="441" y="67"/>
                  </a:lnTo>
                  <a:lnTo>
                    <a:pt x="434" y="61"/>
                  </a:lnTo>
                  <a:lnTo>
                    <a:pt x="428" y="59"/>
                  </a:lnTo>
                  <a:lnTo>
                    <a:pt x="420" y="57"/>
                  </a:lnTo>
                  <a:close/>
                  <a:moveTo>
                    <a:pt x="0" y="0"/>
                  </a:moveTo>
                  <a:lnTo>
                    <a:pt x="395" y="0"/>
                  </a:lnTo>
                  <a:lnTo>
                    <a:pt x="395" y="28"/>
                  </a:lnTo>
                  <a:lnTo>
                    <a:pt x="401" y="23"/>
                  </a:lnTo>
                  <a:lnTo>
                    <a:pt x="409" y="21"/>
                  </a:lnTo>
                  <a:lnTo>
                    <a:pt x="420" y="21"/>
                  </a:lnTo>
                  <a:lnTo>
                    <a:pt x="443" y="26"/>
                  </a:lnTo>
                  <a:lnTo>
                    <a:pt x="461" y="38"/>
                  </a:lnTo>
                  <a:lnTo>
                    <a:pt x="476" y="59"/>
                  </a:lnTo>
                  <a:lnTo>
                    <a:pt x="480" y="82"/>
                  </a:lnTo>
                  <a:lnTo>
                    <a:pt x="476" y="105"/>
                  </a:lnTo>
                  <a:lnTo>
                    <a:pt x="461" y="124"/>
                  </a:lnTo>
                  <a:lnTo>
                    <a:pt x="443" y="138"/>
                  </a:lnTo>
                  <a:lnTo>
                    <a:pt x="420" y="143"/>
                  </a:lnTo>
                  <a:lnTo>
                    <a:pt x="411" y="143"/>
                  </a:lnTo>
                  <a:lnTo>
                    <a:pt x="395" y="138"/>
                  </a:lnTo>
                  <a:lnTo>
                    <a:pt x="388" y="134"/>
                  </a:lnTo>
                  <a:lnTo>
                    <a:pt x="374" y="174"/>
                  </a:lnTo>
                  <a:lnTo>
                    <a:pt x="351" y="209"/>
                  </a:lnTo>
                  <a:lnTo>
                    <a:pt x="324" y="239"/>
                  </a:lnTo>
                  <a:lnTo>
                    <a:pt x="288" y="264"/>
                  </a:lnTo>
                  <a:lnTo>
                    <a:pt x="249" y="278"/>
                  </a:lnTo>
                  <a:lnTo>
                    <a:pt x="357" y="278"/>
                  </a:lnTo>
                  <a:lnTo>
                    <a:pt x="363" y="285"/>
                  </a:lnTo>
                  <a:lnTo>
                    <a:pt x="366" y="291"/>
                  </a:lnTo>
                  <a:lnTo>
                    <a:pt x="363" y="297"/>
                  </a:lnTo>
                  <a:lnTo>
                    <a:pt x="361" y="301"/>
                  </a:lnTo>
                  <a:lnTo>
                    <a:pt x="357" y="303"/>
                  </a:lnTo>
                  <a:lnTo>
                    <a:pt x="351" y="305"/>
                  </a:lnTo>
                  <a:lnTo>
                    <a:pt x="315" y="305"/>
                  </a:lnTo>
                  <a:lnTo>
                    <a:pt x="320" y="310"/>
                  </a:lnTo>
                  <a:lnTo>
                    <a:pt x="320" y="314"/>
                  </a:lnTo>
                  <a:lnTo>
                    <a:pt x="315" y="322"/>
                  </a:lnTo>
                  <a:lnTo>
                    <a:pt x="307" y="326"/>
                  </a:lnTo>
                  <a:lnTo>
                    <a:pt x="88" y="326"/>
                  </a:lnTo>
                  <a:lnTo>
                    <a:pt x="80" y="322"/>
                  </a:lnTo>
                  <a:lnTo>
                    <a:pt x="76" y="314"/>
                  </a:lnTo>
                  <a:lnTo>
                    <a:pt x="76" y="310"/>
                  </a:lnTo>
                  <a:lnTo>
                    <a:pt x="80" y="305"/>
                  </a:lnTo>
                  <a:lnTo>
                    <a:pt x="44" y="305"/>
                  </a:lnTo>
                  <a:lnTo>
                    <a:pt x="38" y="303"/>
                  </a:lnTo>
                  <a:lnTo>
                    <a:pt x="34" y="301"/>
                  </a:lnTo>
                  <a:lnTo>
                    <a:pt x="32" y="297"/>
                  </a:lnTo>
                  <a:lnTo>
                    <a:pt x="30" y="291"/>
                  </a:lnTo>
                  <a:lnTo>
                    <a:pt x="32" y="285"/>
                  </a:lnTo>
                  <a:lnTo>
                    <a:pt x="38" y="278"/>
                  </a:lnTo>
                  <a:lnTo>
                    <a:pt x="146" y="278"/>
                  </a:lnTo>
                  <a:lnTo>
                    <a:pt x="107" y="262"/>
                  </a:lnTo>
                  <a:lnTo>
                    <a:pt x="71" y="239"/>
                  </a:lnTo>
                  <a:lnTo>
                    <a:pt x="42" y="209"/>
                  </a:lnTo>
                  <a:lnTo>
                    <a:pt x="19" y="172"/>
                  </a:lnTo>
                  <a:lnTo>
                    <a:pt x="5" y="132"/>
                  </a:lnTo>
                  <a:lnTo>
                    <a:pt x="0" y="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36" name="Google Shape;336;p17"/>
            <p:cNvSpPr/>
            <p:nvPr/>
          </p:nvSpPr>
          <p:spPr>
            <a:xfrm>
              <a:off x="2820194" y="2401888"/>
              <a:ext cx="96838" cy="268288"/>
            </a:xfrm>
            <a:custGeom>
              <a:avLst/>
              <a:gdLst/>
              <a:ahLst/>
              <a:cxnLst/>
              <a:rect l="l" t="t" r="r" b="b"/>
              <a:pathLst>
                <a:path w="61" h="169" extrusionOk="0">
                  <a:moveTo>
                    <a:pt x="0" y="0"/>
                  </a:moveTo>
                  <a:lnTo>
                    <a:pt x="4" y="2"/>
                  </a:lnTo>
                  <a:lnTo>
                    <a:pt x="15" y="6"/>
                  </a:lnTo>
                  <a:lnTo>
                    <a:pt x="27" y="15"/>
                  </a:lnTo>
                  <a:lnTo>
                    <a:pt x="42" y="27"/>
                  </a:lnTo>
                  <a:lnTo>
                    <a:pt x="55" y="40"/>
                  </a:lnTo>
                  <a:lnTo>
                    <a:pt x="61" y="57"/>
                  </a:lnTo>
                  <a:lnTo>
                    <a:pt x="61" y="75"/>
                  </a:lnTo>
                  <a:lnTo>
                    <a:pt x="57" y="88"/>
                  </a:lnTo>
                  <a:lnTo>
                    <a:pt x="50" y="96"/>
                  </a:lnTo>
                  <a:lnTo>
                    <a:pt x="40" y="107"/>
                  </a:lnTo>
                  <a:lnTo>
                    <a:pt x="27" y="121"/>
                  </a:lnTo>
                  <a:lnTo>
                    <a:pt x="17" y="140"/>
                  </a:lnTo>
                  <a:lnTo>
                    <a:pt x="7" y="169"/>
                  </a:lnTo>
                  <a:lnTo>
                    <a:pt x="7" y="165"/>
                  </a:lnTo>
                  <a:lnTo>
                    <a:pt x="9" y="151"/>
                  </a:lnTo>
                  <a:lnTo>
                    <a:pt x="11" y="132"/>
                  </a:lnTo>
                  <a:lnTo>
                    <a:pt x="17" y="109"/>
                  </a:lnTo>
                  <a:lnTo>
                    <a:pt x="27" y="86"/>
                  </a:lnTo>
                  <a:lnTo>
                    <a:pt x="36" y="65"/>
                  </a:lnTo>
                  <a:lnTo>
                    <a:pt x="36" y="46"/>
                  </a:lnTo>
                  <a:lnTo>
                    <a:pt x="30" y="29"/>
                  </a:lnTo>
                  <a:lnTo>
                    <a:pt x="17" y="15"/>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37" name="Google Shape;337;p17"/>
            <p:cNvSpPr/>
            <p:nvPr/>
          </p:nvSpPr>
          <p:spPr>
            <a:xfrm>
              <a:off x="2956719" y="2401888"/>
              <a:ext cx="95250" cy="268288"/>
            </a:xfrm>
            <a:custGeom>
              <a:avLst/>
              <a:gdLst/>
              <a:ahLst/>
              <a:cxnLst/>
              <a:rect l="l" t="t" r="r" b="b"/>
              <a:pathLst>
                <a:path w="60" h="169" extrusionOk="0">
                  <a:moveTo>
                    <a:pt x="0" y="0"/>
                  </a:moveTo>
                  <a:lnTo>
                    <a:pt x="4" y="2"/>
                  </a:lnTo>
                  <a:lnTo>
                    <a:pt x="14" y="6"/>
                  </a:lnTo>
                  <a:lnTo>
                    <a:pt x="27" y="15"/>
                  </a:lnTo>
                  <a:lnTo>
                    <a:pt x="42" y="27"/>
                  </a:lnTo>
                  <a:lnTo>
                    <a:pt x="54" y="40"/>
                  </a:lnTo>
                  <a:lnTo>
                    <a:pt x="60" y="57"/>
                  </a:lnTo>
                  <a:lnTo>
                    <a:pt x="60" y="75"/>
                  </a:lnTo>
                  <a:lnTo>
                    <a:pt x="56" y="88"/>
                  </a:lnTo>
                  <a:lnTo>
                    <a:pt x="50" y="96"/>
                  </a:lnTo>
                  <a:lnTo>
                    <a:pt x="39" y="107"/>
                  </a:lnTo>
                  <a:lnTo>
                    <a:pt x="27" y="121"/>
                  </a:lnTo>
                  <a:lnTo>
                    <a:pt x="14" y="140"/>
                  </a:lnTo>
                  <a:lnTo>
                    <a:pt x="4" y="169"/>
                  </a:lnTo>
                  <a:lnTo>
                    <a:pt x="4" y="165"/>
                  </a:lnTo>
                  <a:lnTo>
                    <a:pt x="6" y="151"/>
                  </a:lnTo>
                  <a:lnTo>
                    <a:pt x="10" y="132"/>
                  </a:lnTo>
                  <a:lnTo>
                    <a:pt x="17" y="109"/>
                  </a:lnTo>
                  <a:lnTo>
                    <a:pt x="27" y="86"/>
                  </a:lnTo>
                  <a:lnTo>
                    <a:pt x="35" y="61"/>
                  </a:lnTo>
                  <a:lnTo>
                    <a:pt x="31" y="38"/>
                  </a:lnTo>
                  <a:lnTo>
                    <a:pt x="19" y="1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338" name="Google Shape;338;p17"/>
          <p:cNvSpPr txBox="1"/>
          <p:nvPr/>
        </p:nvSpPr>
        <p:spPr>
          <a:xfrm>
            <a:off x="4584325" y="1062025"/>
            <a:ext cx="7478100" cy="4921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FFFFFF"/>
              </a:buClr>
              <a:buSzPts val="2400"/>
              <a:buChar char="●"/>
            </a:pPr>
            <a:r>
              <a:rPr lang="en-US" sz="2400">
                <a:solidFill>
                  <a:srgbClr val="FFFFFF"/>
                </a:solidFill>
              </a:rPr>
              <a:t>Introduction to software development</a:t>
            </a:r>
            <a:endParaRPr sz="24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Definition</a:t>
            </a:r>
            <a:endParaRPr sz="18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Application </a:t>
            </a:r>
            <a:endParaRPr sz="1800">
              <a:solidFill>
                <a:srgbClr val="FFFFFF"/>
              </a:solidFill>
            </a:endParaRPr>
          </a:p>
          <a:p>
            <a:pPr marL="0" lvl="0" indent="0" algn="l" rtl="0">
              <a:spcBef>
                <a:spcPts val="1600"/>
              </a:spcBef>
              <a:spcAft>
                <a:spcPts val="0"/>
              </a:spcAft>
              <a:buNone/>
            </a:pPr>
            <a:endParaRPr sz="1800">
              <a:solidFill>
                <a:srgbClr val="FFFFFF"/>
              </a:solidFill>
              <a:latin typeface="Calibri"/>
              <a:ea typeface="Calibri"/>
              <a:cs typeface="Calibri"/>
              <a:sym typeface="Calibri"/>
            </a:endParaRPr>
          </a:p>
        </p:txBody>
      </p:sp>
      <p:pic>
        <p:nvPicPr>
          <p:cNvPr id="339" name="Google Shape;339;p17"/>
          <p:cNvPicPr preferRelativeResize="0"/>
          <p:nvPr/>
        </p:nvPicPr>
        <p:blipFill>
          <a:blip r:embed="rId3">
            <a:alphaModFix/>
          </a:blip>
          <a:stretch>
            <a:fillRect/>
          </a:stretch>
        </p:blipFill>
        <p:spPr>
          <a:xfrm flipH="1">
            <a:off x="9070000" y="3122250"/>
            <a:ext cx="2992425" cy="3735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2249"/>
        <p:cNvGrpSpPr/>
        <p:nvPr/>
      </p:nvGrpSpPr>
      <p:grpSpPr>
        <a:xfrm>
          <a:off x="0" y="0"/>
          <a:ext cx="0" cy="0"/>
          <a:chOff x="0" y="0"/>
          <a:chExt cx="0" cy="0"/>
        </a:xfrm>
      </p:grpSpPr>
      <p:sp>
        <p:nvSpPr>
          <p:cNvPr id="2250" name="Google Shape;2250;p51"/>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rgbClr val="FFFFFF"/>
                </a:solidFill>
              </a:rPr>
              <a:t>Building Your Own Website</a:t>
            </a:r>
            <a:endParaRPr>
              <a:solidFill>
                <a:srgbClr val="FFFFFF"/>
              </a:solidFill>
            </a:endParaRPr>
          </a:p>
        </p:txBody>
      </p:sp>
      <p:sp>
        <p:nvSpPr>
          <p:cNvPr id="2251" name="Google Shape;2251;p51"/>
          <p:cNvSpPr/>
          <p:nvPr/>
        </p:nvSpPr>
        <p:spPr>
          <a:xfrm>
            <a:off x="506281" y="1618142"/>
            <a:ext cx="1104000" cy="2230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52" name="Google Shape;2252;p51"/>
          <p:cNvSpPr/>
          <p:nvPr/>
        </p:nvSpPr>
        <p:spPr>
          <a:xfrm>
            <a:off x="595248" y="1715099"/>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53" name="Google Shape;2253;p51"/>
          <p:cNvSpPr/>
          <p:nvPr/>
        </p:nvSpPr>
        <p:spPr>
          <a:xfrm>
            <a:off x="666081" y="1827896"/>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54" name="Google Shape;2254;p51"/>
          <p:cNvSpPr/>
          <p:nvPr/>
        </p:nvSpPr>
        <p:spPr>
          <a:xfrm>
            <a:off x="754403" y="1940693"/>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55" name="Google Shape;2255;p51"/>
          <p:cNvSpPr/>
          <p:nvPr/>
        </p:nvSpPr>
        <p:spPr>
          <a:xfrm>
            <a:off x="669050" y="2391880"/>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56" name="Google Shape;2256;p51"/>
          <p:cNvSpPr/>
          <p:nvPr/>
        </p:nvSpPr>
        <p:spPr>
          <a:xfrm>
            <a:off x="752208" y="2504676"/>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57" name="Google Shape;2257;p51"/>
          <p:cNvSpPr/>
          <p:nvPr/>
        </p:nvSpPr>
        <p:spPr>
          <a:xfrm>
            <a:off x="755722" y="2617473"/>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58" name="Google Shape;2258;p51"/>
          <p:cNvSpPr/>
          <p:nvPr/>
        </p:nvSpPr>
        <p:spPr>
          <a:xfrm>
            <a:off x="755722" y="2730269"/>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59" name="Google Shape;2259;p51"/>
          <p:cNvSpPr/>
          <p:nvPr/>
        </p:nvSpPr>
        <p:spPr>
          <a:xfrm>
            <a:off x="759681" y="2843067"/>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0" name="Google Shape;2260;p51"/>
          <p:cNvSpPr/>
          <p:nvPr/>
        </p:nvSpPr>
        <p:spPr>
          <a:xfrm>
            <a:off x="2364877" y="3294248"/>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1" name="Google Shape;2261;p51"/>
          <p:cNvSpPr/>
          <p:nvPr/>
        </p:nvSpPr>
        <p:spPr>
          <a:xfrm>
            <a:off x="2288881" y="3407045"/>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2" name="Google Shape;2262;p51"/>
          <p:cNvSpPr/>
          <p:nvPr/>
        </p:nvSpPr>
        <p:spPr>
          <a:xfrm>
            <a:off x="595248" y="3181456"/>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3" name="Google Shape;2263;p51"/>
          <p:cNvSpPr/>
          <p:nvPr/>
        </p:nvSpPr>
        <p:spPr>
          <a:xfrm>
            <a:off x="666081" y="3294254"/>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4" name="Google Shape;2264;p51"/>
          <p:cNvSpPr/>
          <p:nvPr/>
        </p:nvSpPr>
        <p:spPr>
          <a:xfrm>
            <a:off x="754403" y="3407050"/>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5" name="Google Shape;2265;p51"/>
          <p:cNvSpPr/>
          <p:nvPr/>
        </p:nvSpPr>
        <p:spPr>
          <a:xfrm>
            <a:off x="2364877" y="385823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6" name="Google Shape;2266;p51"/>
          <p:cNvSpPr/>
          <p:nvPr/>
        </p:nvSpPr>
        <p:spPr>
          <a:xfrm>
            <a:off x="2288881" y="397102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7" name="Google Shape;2267;p51"/>
          <p:cNvSpPr/>
          <p:nvPr/>
        </p:nvSpPr>
        <p:spPr>
          <a:xfrm>
            <a:off x="506281" y="1446600"/>
            <a:ext cx="1104000" cy="171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8" name="Google Shape;2268;p51"/>
          <p:cNvSpPr/>
          <p:nvPr/>
        </p:nvSpPr>
        <p:spPr>
          <a:xfrm>
            <a:off x="455150" y="3265462"/>
            <a:ext cx="2186400" cy="767700"/>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69" name="Google Shape;2269;p51"/>
          <p:cNvSpPr/>
          <p:nvPr/>
        </p:nvSpPr>
        <p:spPr>
          <a:xfrm>
            <a:off x="52416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0" name="Google Shape;2270;p51"/>
          <p:cNvSpPr/>
          <p:nvPr/>
        </p:nvSpPr>
        <p:spPr>
          <a:xfrm>
            <a:off x="67599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1" name="Google Shape;2271;p51"/>
          <p:cNvSpPr/>
          <p:nvPr/>
        </p:nvSpPr>
        <p:spPr>
          <a:xfrm>
            <a:off x="819551"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2" name="Google Shape;2272;p51"/>
          <p:cNvSpPr/>
          <p:nvPr/>
        </p:nvSpPr>
        <p:spPr>
          <a:xfrm>
            <a:off x="96310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3" name="Google Shape;2273;p51"/>
          <p:cNvSpPr/>
          <p:nvPr/>
        </p:nvSpPr>
        <p:spPr>
          <a:xfrm>
            <a:off x="110665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4" name="Google Shape;2274;p51"/>
          <p:cNvSpPr/>
          <p:nvPr/>
        </p:nvSpPr>
        <p:spPr>
          <a:xfrm>
            <a:off x="1250207"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5" name="Google Shape;2275;p51"/>
          <p:cNvSpPr/>
          <p:nvPr/>
        </p:nvSpPr>
        <p:spPr>
          <a:xfrm>
            <a:off x="139375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6" name="Google Shape;2276;p51"/>
          <p:cNvSpPr/>
          <p:nvPr/>
        </p:nvSpPr>
        <p:spPr>
          <a:xfrm>
            <a:off x="1535931"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7" name="Google Shape;2277;p51"/>
          <p:cNvSpPr/>
          <p:nvPr/>
        </p:nvSpPr>
        <p:spPr>
          <a:xfrm>
            <a:off x="168086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8" name="Google Shape;2278;p51"/>
          <p:cNvSpPr/>
          <p:nvPr/>
        </p:nvSpPr>
        <p:spPr>
          <a:xfrm>
            <a:off x="1823035"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9" name="Google Shape;2279;p51"/>
          <p:cNvSpPr/>
          <p:nvPr/>
        </p:nvSpPr>
        <p:spPr>
          <a:xfrm>
            <a:off x="1967967"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0" name="Google Shape;2280;p51"/>
          <p:cNvSpPr/>
          <p:nvPr/>
        </p:nvSpPr>
        <p:spPr>
          <a:xfrm>
            <a:off x="2110139"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1" name="Google Shape;2281;p51"/>
          <p:cNvSpPr/>
          <p:nvPr/>
        </p:nvSpPr>
        <p:spPr>
          <a:xfrm>
            <a:off x="2255071"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2" name="Google Shape;2282;p51"/>
          <p:cNvSpPr/>
          <p:nvPr/>
        </p:nvSpPr>
        <p:spPr>
          <a:xfrm>
            <a:off x="2393101" y="3321185"/>
            <a:ext cx="1929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3" name="Google Shape;2283;p51"/>
          <p:cNvSpPr/>
          <p:nvPr/>
        </p:nvSpPr>
        <p:spPr>
          <a:xfrm>
            <a:off x="524165" y="3716313"/>
            <a:ext cx="158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4" name="Google Shape;2284;p51"/>
          <p:cNvSpPr/>
          <p:nvPr/>
        </p:nvSpPr>
        <p:spPr>
          <a:xfrm>
            <a:off x="722930"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5" name="Google Shape;2285;p51"/>
          <p:cNvSpPr/>
          <p:nvPr/>
        </p:nvSpPr>
        <p:spPr>
          <a:xfrm>
            <a:off x="865102"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6" name="Google Shape;2286;p51"/>
          <p:cNvSpPr/>
          <p:nvPr/>
        </p:nvSpPr>
        <p:spPr>
          <a:xfrm>
            <a:off x="101003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7" name="Google Shape;2287;p51"/>
          <p:cNvSpPr/>
          <p:nvPr/>
        </p:nvSpPr>
        <p:spPr>
          <a:xfrm>
            <a:off x="1152206"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8" name="Google Shape;2288;p51"/>
          <p:cNvSpPr/>
          <p:nvPr/>
        </p:nvSpPr>
        <p:spPr>
          <a:xfrm>
            <a:off x="1297137"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9" name="Google Shape;2289;p51"/>
          <p:cNvSpPr/>
          <p:nvPr/>
        </p:nvSpPr>
        <p:spPr>
          <a:xfrm>
            <a:off x="143930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90" name="Google Shape;2290;p51"/>
          <p:cNvSpPr/>
          <p:nvPr/>
        </p:nvSpPr>
        <p:spPr>
          <a:xfrm>
            <a:off x="1584241"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91" name="Google Shape;2291;p51"/>
          <p:cNvSpPr/>
          <p:nvPr/>
        </p:nvSpPr>
        <p:spPr>
          <a:xfrm>
            <a:off x="172641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92" name="Google Shape;2292;p51"/>
          <p:cNvSpPr/>
          <p:nvPr/>
        </p:nvSpPr>
        <p:spPr>
          <a:xfrm>
            <a:off x="1869965"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93" name="Google Shape;2293;p51"/>
          <p:cNvSpPr/>
          <p:nvPr/>
        </p:nvSpPr>
        <p:spPr>
          <a:xfrm>
            <a:off x="2013517"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94" name="Google Shape;2294;p51"/>
          <p:cNvSpPr/>
          <p:nvPr/>
        </p:nvSpPr>
        <p:spPr>
          <a:xfrm>
            <a:off x="215706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95" name="Google Shape;2295;p51"/>
          <p:cNvSpPr/>
          <p:nvPr/>
        </p:nvSpPr>
        <p:spPr>
          <a:xfrm>
            <a:off x="2304762" y="3716313"/>
            <a:ext cx="2811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96" name="Google Shape;2296;p51"/>
          <p:cNvSpPr/>
          <p:nvPr/>
        </p:nvSpPr>
        <p:spPr>
          <a:xfrm>
            <a:off x="524165"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97" name="Google Shape;2297;p51"/>
          <p:cNvSpPr/>
          <p:nvPr/>
        </p:nvSpPr>
        <p:spPr>
          <a:xfrm>
            <a:off x="678760" y="3858155"/>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98" name="Google Shape;2298;p51"/>
          <p:cNvSpPr/>
          <p:nvPr/>
        </p:nvSpPr>
        <p:spPr>
          <a:xfrm>
            <a:off x="820932"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99" name="Google Shape;2299;p51"/>
          <p:cNvSpPr/>
          <p:nvPr/>
        </p:nvSpPr>
        <p:spPr>
          <a:xfrm>
            <a:off x="964484"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00" name="Google Shape;2300;p51"/>
          <p:cNvSpPr/>
          <p:nvPr/>
        </p:nvSpPr>
        <p:spPr>
          <a:xfrm>
            <a:off x="1108036" y="3858155"/>
            <a:ext cx="712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01" name="Google Shape;2301;p51"/>
          <p:cNvSpPr/>
          <p:nvPr/>
        </p:nvSpPr>
        <p:spPr>
          <a:xfrm>
            <a:off x="1863063"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02" name="Google Shape;2302;p51"/>
          <p:cNvSpPr/>
          <p:nvPr/>
        </p:nvSpPr>
        <p:spPr>
          <a:xfrm>
            <a:off x="2007996"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03" name="Google Shape;2303;p51"/>
          <p:cNvSpPr/>
          <p:nvPr/>
        </p:nvSpPr>
        <p:spPr>
          <a:xfrm>
            <a:off x="2477300" y="3454161"/>
            <a:ext cx="109200" cy="229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04" name="Google Shape;2304;p51"/>
          <p:cNvSpPr/>
          <p:nvPr/>
        </p:nvSpPr>
        <p:spPr>
          <a:xfrm>
            <a:off x="2326847" y="3454161"/>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05" name="Google Shape;2305;p51"/>
          <p:cNvSpPr/>
          <p:nvPr/>
        </p:nvSpPr>
        <p:spPr>
          <a:xfrm>
            <a:off x="2181915"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06" name="Google Shape;2306;p51"/>
          <p:cNvSpPr/>
          <p:nvPr/>
        </p:nvSpPr>
        <p:spPr>
          <a:xfrm>
            <a:off x="203974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07" name="Google Shape;2307;p51"/>
          <p:cNvSpPr/>
          <p:nvPr/>
        </p:nvSpPr>
        <p:spPr>
          <a:xfrm>
            <a:off x="1894811"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08" name="Google Shape;2308;p51"/>
          <p:cNvSpPr/>
          <p:nvPr/>
        </p:nvSpPr>
        <p:spPr>
          <a:xfrm>
            <a:off x="175263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09" name="Google Shape;2309;p51"/>
          <p:cNvSpPr/>
          <p:nvPr/>
        </p:nvSpPr>
        <p:spPr>
          <a:xfrm>
            <a:off x="1607707"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10" name="Google Shape;2310;p51"/>
          <p:cNvSpPr/>
          <p:nvPr/>
        </p:nvSpPr>
        <p:spPr>
          <a:xfrm>
            <a:off x="146553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11" name="Google Shape;2311;p51"/>
          <p:cNvSpPr/>
          <p:nvPr/>
        </p:nvSpPr>
        <p:spPr>
          <a:xfrm>
            <a:off x="132198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12" name="Google Shape;2312;p51"/>
          <p:cNvSpPr/>
          <p:nvPr/>
        </p:nvSpPr>
        <p:spPr>
          <a:xfrm>
            <a:off x="1178431"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13" name="Google Shape;2313;p51"/>
          <p:cNvSpPr/>
          <p:nvPr/>
        </p:nvSpPr>
        <p:spPr>
          <a:xfrm>
            <a:off x="103487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14" name="Google Shape;2314;p51"/>
          <p:cNvSpPr/>
          <p:nvPr/>
        </p:nvSpPr>
        <p:spPr>
          <a:xfrm>
            <a:off x="891327"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15" name="Google Shape;2315;p51"/>
          <p:cNvSpPr/>
          <p:nvPr/>
        </p:nvSpPr>
        <p:spPr>
          <a:xfrm>
            <a:off x="74777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16" name="Google Shape;2316;p51"/>
          <p:cNvSpPr/>
          <p:nvPr/>
        </p:nvSpPr>
        <p:spPr>
          <a:xfrm>
            <a:off x="524165" y="3454161"/>
            <a:ext cx="191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17" name="Google Shape;2317;p51"/>
          <p:cNvSpPr/>
          <p:nvPr/>
        </p:nvSpPr>
        <p:spPr>
          <a:xfrm>
            <a:off x="2250930" y="3579538"/>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18" name="Google Shape;2318;p51"/>
          <p:cNvSpPr/>
          <p:nvPr/>
        </p:nvSpPr>
        <p:spPr>
          <a:xfrm>
            <a:off x="2105997"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19" name="Google Shape;2319;p51"/>
          <p:cNvSpPr/>
          <p:nvPr/>
        </p:nvSpPr>
        <p:spPr>
          <a:xfrm>
            <a:off x="196382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20" name="Google Shape;2320;p51"/>
          <p:cNvSpPr/>
          <p:nvPr/>
        </p:nvSpPr>
        <p:spPr>
          <a:xfrm>
            <a:off x="1818894"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21" name="Google Shape;2321;p51"/>
          <p:cNvSpPr/>
          <p:nvPr/>
        </p:nvSpPr>
        <p:spPr>
          <a:xfrm>
            <a:off x="167672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22" name="Google Shape;2322;p51"/>
          <p:cNvSpPr/>
          <p:nvPr/>
        </p:nvSpPr>
        <p:spPr>
          <a:xfrm>
            <a:off x="1533170"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23" name="Google Shape;2323;p51"/>
          <p:cNvSpPr/>
          <p:nvPr/>
        </p:nvSpPr>
        <p:spPr>
          <a:xfrm>
            <a:off x="1389618"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24" name="Google Shape;2324;p51"/>
          <p:cNvSpPr/>
          <p:nvPr/>
        </p:nvSpPr>
        <p:spPr>
          <a:xfrm>
            <a:off x="124606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25" name="Google Shape;2325;p51"/>
          <p:cNvSpPr/>
          <p:nvPr/>
        </p:nvSpPr>
        <p:spPr>
          <a:xfrm>
            <a:off x="1102515"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26" name="Google Shape;2326;p51"/>
          <p:cNvSpPr/>
          <p:nvPr/>
        </p:nvSpPr>
        <p:spPr>
          <a:xfrm>
            <a:off x="95896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27" name="Google Shape;2327;p51"/>
          <p:cNvSpPr/>
          <p:nvPr/>
        </p:nvSpPr>
        <p:spPr>
          <a:xfrm>
            <a:off x="815411"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28" name="Google Shape;2328;p51"/>
          <p:cNvSpPr/>
          <p:nvPr/>
        </p:nvSpPr>
        <p:spPr>
          <a:xfrm>
            <a:off x="524165" y="3579538"/>
            <a:ext cx="2526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29" name="Google Shape;2329;p51"/>
          <p:cNvSpPr/>
          <p:nvPr/>
        </p:nvSpPr>
        <p:spPr>
          <a:xfrm>
            <a:off x="2319945" y="3849290"/>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30" name="Google Shape;2330;p51"/>
          <p:cNvSpPr/>
          <p:nvPr/>
        </p:nvSpPr>
        <p:spPr>
          <a:xfrm>
            <a:off x="2319945"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31" name="Google Shape;2331;p51"/>
          <p:cNvSpPr/>
          <p:nvPr/>
        </p:nvSpPr>
        <p:spPr>
          <a:xfrm>
            <a:off x="2177773"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32" name="Google Shape;2332;p51"/>
          <p:cNvSpPr/>
          <p:nvPr/>
        </p:nvSpPr>
        <p:spPr>
          <a:xfrm>
            <a:off x="2463497"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33" name="Google Shape;2333;p51"/>
          <p:cNvSpPr/>
          <p:nvPr/>
        </p:nvSpPr>
        <p:spPr>
          <a:xfrm>
            <a:off x="953654" y="3574461"/>
            <a:ext cx="448121" cy="1020435"/>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34" name="Google Shape;2334;p51"/>
          <p:cNvSpPr/>
          <p:nvPr/>
        </p:nvSpPr>
        <p:spPr>
          <a:xfrm>
            <a:off x="1610456" y="3536136"/>
            <a:ext cx="450378" cy="1066539"/>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35" name="Google Shape;2335;p51"/>
          <p:cNvSpPr txBox="1"/>
          <p:nvPr/>
        </p:nvSpPr>
        <p:spPr>
          <a:xfrm>
            <a:off x="2916650" y="1402400"/>
            <a:ext cx="9171900" cy="4650000"/>
          </a:xfrm>
          <a:prstGeom prst="rect">
            <a:avLst/>
          </a:prstGeom>
          <a:noFill/>
          <a:ln>
            <a:noFill/>
          </a:ln>
        </p:spPr>
        <p:txBody>
          <a:bodyPr spcFirstLastPara="1" wrap="square" lIns="91425" tIns="45700" rIns="91425" bIns="45700" anchor="t" anchorCtr="0">
            <a:noAutofit/>
          </a:bodyPr>
          <a:lstStyle/>
          <a:p>
            <a:pPr marL="457200" lvl="0" indent="-419100" algn="l" rtl="0">
              <a:lnSpc>
                <a:spcPct val="90000"/>
              </a:lnSpc>
              <a:spcBef>
                <a:spcPts val="500"/>
              </a:spcBef>
              <a:spcAft>
                <a:spcPts val="0"/>
              </a:spcAft>
              <a:buClr>
                <a:srgbClr val="FFFFFF"/>
              </a:buClr>
              <a:buSzPts val="3000"/>
              <a:buChar char="●"/>
            </a:pPr>
            <a:r>
              <a:rPr lang="en-US" sz="3000" dirty="0">
                <a:solidFill>
                  <a:srgbClr val="FFFFFF"/>
                </a:solidFill>
              </a:rPr>
              <a:t>Launch a WordPress Website with Amazon EC2</a:t>
            </a:r>
            <a:endParaRPr sz="3000" dirty="0">
              <a:solidFill>
                <a:srgbClr val="FFFFFF"/>
              </a:solidFill>
            </a:endParaRPr>
          </a:p>
          <a:p>
            <a:pPr marL="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Step 1: Launch an Amazon EC2 Instance</a:t>
            </a:r>
            <a:endParaRPr sz="1800" dirty="0">
              <a:solidFill>
                <a:srgbClr val="FFFFFF"/>
              </a:solidFill>
              <a:latin typeface="Calibri"/>
              <a:ea typeface="Calibri"/>
              <a:cs typeface="Calibri"/>
              <a:sym typeface="Calibri"/>
            </a:endParaRPr>
          </a:p>
          <a:p>
            <a:pPr marL="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Step 2: Configure your Instance</a:t>
            </a:r>
            <a:endParaRPr sz="18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a. AWS Marketplace - WordPress</a:t>
            </a:r>
            <a:endParaRPr sz="18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b. detailed pricing page</a:t>
            </a:r>
            <a:endParaRPr sz="18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c. free-tier eligible t2.micro instance</a:t>
            </a:r>
            <a:endParaRPr sz="18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d. We will set a name for your instance </a:t>
            </a:r>
            <a:endParaRPr sz="18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e. start your Amazon EC2 instance running WordPress</a:t>
            </a:r>
            <a:endParaRPr sz="18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f. proceed without a key pair</a:t>
            </a:r>
            <a:endParaRPr sz="18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g. view </a:t>
            </a:r>
            <a:r>
              <a:rPr lang="en-US" sz="1800" i="1" dirty="0">
                <a:solidFill>
                  <a:srgbClr val="FFFFFF"/>
                </a:solidFill>
                <a:latin typeface="Calibri"/>
                <a:ea typeface="Calibri"/>
                <a:cs typeface="Calibri"/>
                <a:sym typeface="Calibri"/>
              </a:rPr>
              <a:t>Instances</a:t>
            </a:r>
            <a:r>
              <a:rPr lang="en-US" sz="1800" dirty="0">
                <a:solidFill>
                  <a:srgbClr val="FFFFFF"/>
                </a:solidFill>
                <a:latin typeface="Calibri"/>
                <a:ea typeface="Calibri"/>
                <a:cs typeface="Calibri"/>
                <a:sym typeface="Calibri"/>
              </a:rPr>
              <a:t> </a:t>
            </a:r>
            <a:endParaRPr sz="18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h. test WordPress website and</a:t>
            </a:r>
            <a:r>
              <a:rPr lang="en-US" sz="1800" dirty="0">
                <a:solidFill>
                  <a:srgbClr val="FFFFFF"/>
                </a:solidFill>
              </a:rPr>
              <a:t> </a:t>
            </a:r>
            <a:r>
              <a:rPr lang="en-US" sz="1800" dirty="0">
                <a:solidFill>
                  <a:srgbClr val="FFFFFF"/>
                </a:solidFill>
                <a:latin typeface="Calibri"/>
                <a:ea typeface="Calibri"/>
                <a:cs typeface="Calibri"/>
                <a:sym typeface="Calibri"/>
              </a:rPr>
              <a:t>see a Hello World blog page appear</a:t>
            </a:r>
            <a:endParaRPr sz="1800" dirty="0">
              <a:solidFill>
                <a:srgbClr val="FFFFFF"/>
              </a:solidFill>
              <a:latin typeface="Calibri"/>
              <a:ea typeface="Calibri"/>
              <a:cs typeface="Calibri"/>
              <a:sym typeface="Calibri"/>
            </a:endParaRPr>
          </a:p>
          <a:p>
            <a:pPr marL="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Step 3: Make Changes to Your Website</a:t>
            </a:r>
            <a:endParaRPr sz="18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a. EC2 management console-Actions-Instance Setting-Get System Log</a:t>
            </a:r>
            <a:endParaRPr sz="18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b.  find the </a:t>
            </a:r>
            <a:r>
              <a:rPr lang="en-US" sz="1800" i="1" dirty="0">
                <a:solidFill>
                  <a:srgbClr val="FFFFFF"/>
                </a:solidFill>
                <a:latin typeface="Calibri"/>
                <a:ea typeface="Calibri"/>
                <a:cs typeface="Calibri"/>
                <a:sym typeface="Calibri"/>
              </a:rPr>
              <a:t>password</a:t>
            </a:r>
            <a:r>
              <a:rPr lang="en-US" sz="1800" dirty="0">
                <a:solidFill>
                  <a:srgbClr val="FFFFFF"/>
                </a:solidFill>
                <a:latin typeface="Calibri"/>
                <a:ea typeface="Calibri"/>
                <a:cs typeface="Calibri"/>
                <a:sym typeface="Calibri"/>
              </a:rPr>
              <a:t> that's surrounded by hash marks</a:t>
            </a:r>
            <a:endParaRPr sz="18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SzPts val="1100"/>
              <a:buNone/>
            </a:pPr>
            <a:r>
              <a:rPr lang="en-US" sz="1800" dirty="0">
                <a:solidFill>
                  <a:srgbClr val="FFFFFF"/>
                </a:solidFill>
              </a:rPr>
              <a:t>•</a:t>
            </a:r>
            <a:r>
              <a:rPr lang="en-US" sz="1800" dirty="0">
                <a:solidFill>
                  <a:srgbClr val="FFFFFF"/>
                </a:solidFill>
                <a:latin typeface="Calibri"/>
                <a:ea typeface="Calibri"/>
                <a:cs typeface="Calibri"/>
                <a:sym typeface="Calibri"/>
              </a:rPr>
              <a:t>c. access the WordPress Hello World admin page</a:t>
            </a:r>
            <a:r>
              <a:rPr lang="en-US" sz="1800" dirty="0">
                <a:solidFill>
                  <a:srgbClr val="FFFFFF"/>
                </a:solidFill>
              </a:rPr>
              <a:t> and </a:t>
            </a:r>
            <a:r>
              <a:rPr lang="en-US" sz="1800" dirty="0">
                <a:solidFill>
                  <a:srgbClr val="FFFFFF"/>
                </a:solidFill>
                <a:latin typeface="Calibri"/>
                <a:ea typeface="Calibri"/>
                <a:cs typeface="Calibri"/>
                <a:sym typeface="Calibri"/>
              </a:rPr>
              <a:t>manage your Website </a:t>
            </a:r>
            <a:r>
              <a:rPr lang="en-US" sz="1800" dirty="0">
                <a:solidFill>
                  <a:srgbClr val="FFFF00"/>
                </a:solidFill>
                <a:latin typeface="Calibri"/>
                <a:ea typeface="Calibri"/>
                <a:cs typeface="Calibri"/>
                <a:sym typeface="Calibri"/>
              </a:rPr>
              <a:t>($0)</a:t>
            </a:r>
            <a:endParaRPr sz="1800" dirty="0">
              <a:solidFill>
                <a:srgbClr val="FFFF00"/>
              </a:solidFill>
            </a:endParaRPr>
          </a:p>
          <a:p>
            <a:pPr marL="0" lvl="0" indent="0" algn="l" rtl="0">
              <a:lnSpc>
                <a:spcPct val="90000"/>
              </a:lnSpc>
              <a:spcBef>
                <a:spcPts val="1000"/>
              </a:spcBef>
              <a:spcAft>
                <a:spcPts val="0"/>
              </a:spcAft>
              <a:buSzPts val="1100"/>
              <a:buNone/>
            </a:pPr>
            <a:endParaRPr sz="1800" dirty="0">
              <a:solidFill>
                <a:srgbClr val="FFFFFF"/>
              </a:solidFill>
              <a:latin typeface="Calibri"/>
              <a:ea typeface="Calibri"/>
              <a:cs typeface="Calibri"/>
              <a:sym typeface="Calibri"/>
            </a:endParaRPr>
          </a:p>
          <a:p>
            <a:pPr marL="0" lvl="0" indent="0" algn="l" rtl="0">
              <a:lnSpc>
                <a:spcPct val="90000"/>
              </a:lnSpc>
              <a:spcBef>
                <a:spcPts val="1000"/>
              </a:spcBef>
              <a:spcAft>
                <a:spcPts val="0"/>
              </a:spcAft>
              <a:buSzPts val="1100"/>
              <a:buNone/>
            </a:pPr>
            <a:endParaRPr sz="1800" dirty="0">
              <a:solidFill>
                <a:schemeClr val="dk1"/>
              </a:solidFill>
            </a:endParaRPr>
          </a:p>
          <a:p>
            <a:pPr marL="0" lvl="0" indent="0" algn="l" rtl="0">
              <a:lnSpc>
                <a:spcPct val="90000"/>
              </a:lnSpc>
              <a:spcBef>
                <a:spcPts val="500"/>
              </a:spcBef>
              <a:spcAft>
                <a:spcPts val="0"/>
              </a:spcAft>
              <a:buSzPts val="1100"/>
              <a:buNone/>
            </a:pPr>
            <a:endParaRPr sz="2400" dirty="0">
              <a:solidFill>
                <a:srgbClr val="FFFFFF"/>
              </a:solidFill>
            </a:endParaRPr>
          </a:p>
          <a:p>
            <a:pPr marL="0" lvl="0" indent="0" algn="l" rtl="0">
              <a:lnSpc>
                <a:spcPct val="90000"/>
              </a:lnSpc>
              <a:spcBef>
                <a:spcPts val="500"/>
              </a:spcBef>
              <a:spcAft>
                <a:spcPts val="0"/>
              </a:spcAft>
              <a:buClr>
                <a:schemeClr val="dk1"/>
              </a:buClr>
              <a:buSzPts val="1100"/>
              <a:buFont typeface="Arial"/>
              <a:buNone/>
            </a:pPr>
            <a:endParaRPr sz="2200" dirty="0">
              <a:solidFill>
                <a:srgbClr val="FFFFFF"/>
              </a:solidFill>
              <a:latin typeface="Calibri"/>
              <a:ea typeface="Calibri"/>
              <a:cs typeface="Calibri"/>
              <a:sym typeface="Calibri"/>
            </a:endParaRPr>
          </a:p>
          <a:p>
            <a:pPr marL="0" marR="0" lvl="0" indent="0" algn="l" rtl="0">
              <a:spcBef>
                <a:spcPts val="0"/>
              </a:spcBef>
              <a:spcAft>
                <a:spcPts val="0"/>
              </a:spcAft>
              <a:buNone/>
            </a:pPr>
            <a:endParaRPr sz="3600" dirty="0">
              <a:solidFill>
                <a:srgbClr val="FFFFFF"/>
              </a:solidFill>
            </a:endParaRPr>
          </a:p>
          <a:p>
            <a:pPr marL="0" marR="0" lvl="0" indent="0" algn="l" rtl="0">
              <a:spcBef>
                <a:spcPts val="0"/>
              </a:spcBef>
              <a:spcAft>
                <a:spcPts val="0"/>
              </a:spcAft>
              <a:buNone/>
            </a:pPr>
            <a:endParaRPr sz="3600" dirty="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2339"/>
        <p:cNvGrpSpPr/>
        <p:nvPr/>
      </p:nvGrpSpPr>
      <p:grpSpPr>
        <a:xfrm>
          <a:off x="0" y="0"/>
          <a:ext cx="0" cy="0"/>
          <a:chOff x="0" y="0"/>
          <a:chExt cx="0" cy="0"/>
        </a:xfrm>
      </p:grpSpPr>
      <p:sp>
        <p:nvSpPr>
          <p:cNvPr id="2340" name="Google Shape;2340;p52"/>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rgbClr val="FFFFFF"/>
                </a:solidFill>
              </a:rPr>
              <a:t>Building Your Own Website</a:t>
            </a:r>
            <a:endParaRPr>
              <a:solidFill>
                <a:srgbClr val="FFFFFF"/>
              </a:solidFill>
            </a:endParaRPr>
          </a:p>
        </p:txBody>
      </p:sp>
      <p:sp>
        <p:nvSpPr>
          <p:cNvPr id="2341" name="Google Shape;2341;p52"/>
          <p:cNvSpPr/>
          <p:nvPr/>
        </p:nvSpPr>
        <p:spPr>
          <a:xfrm>
            <a:off x="506281" y="1618142"/>
            <a:ext cx="1104000" cy="2230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42" name="Google Shape;2342;p52"/>
          <p:cNvSpPr/>
          <p:nvPr/>
        </p:nvSpPr>
        <p:spPr>
          <a:xfrm>
            <a:off x="595248" y="1715099"/>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43" name="Google Shape;2343;p52"/>
          <p:cNvSpPr/>
          <p:nvPr/>
        </p:nvSpPr>
        <p:spPr>
          <a:xfrm>
            <a:off x="666081" y="1827896"/>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44" name="Google Shape;2344;p52"/>
          <p:cNvSpPr/>
          <p:nvPr/>
        </p:nvSpPr>
        <p:spPr>
          <a:xfrm>
            <a:off x="754403" y="1940693"/>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45" name="Google Shape;2345;p52"/>
          <p:cNvSpPr/>
          <p:nvPr/>
        </p:nvSpPr>
        <p:spPr>
          <a:xfrm>
            <a:off x="669050" y="2391880"/>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46" name="Google Shape;2346;p52"/>
          <p:cNvSpPr/>
          <p:nvPr/>
        </p:nvSpPr>
        <p:spPr>
          <a:xfrm>
            <a:off x="752208" y="2504676"/>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47" name="Google Shape;2347;p52"/>
          <p:cNvSpPr/>
          <p:nvPr/>
        </p:nvSpPr>
        <p:spPr>
          <a:xfrm>
            <a:off x="755722" y="2617473"/>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48" name="Google Shape;2348;p52"/>
          <p:cNvSpPr/>
          <p:nvPr/>
        </p:nvSpPr>
        <p:spPr>
          <a:xfrm>
            <a:off x="755722" y="2730269"/>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49" name="Google Shape;2349;p52"/>
          <p:cNvSpPr/>
          <p:nvPr/>
        </p:nvSpPr>
        <p:spPr>
          <a:xfrm>
            <a:off x="759681" y="2843067"/>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0" name="Google Shape;2350;p52"/>
          <p:cNvSpPr/>
          <p:nvPr/>
        </p:nvSpPr>
        <p:spPr>
          <a:xfrm>
            <a:off x="2364877" y="3294248"/>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1" name="Google Shape;2351;p52"/>
          <p:cNvSpPr/>
          <p:nvPr/>
        </p:nvSpPr>
        <p:spPr>
          <a:xfrm>
            <a:off x="2288881" y="3407045"/>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2" name="Google Shape;2352;p52"/>
          <p:cNvSpPr/>
          <p:nvPr/>
        </p:nvSpPr>
        <p:spPr>
          <a:xfrm>
            <a:off x="595248" y="3181456"/>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3" name="Google Shape;2353;p52"/>
          <p:cNvSpPr/>
          <p:nvPr/>
        </p:nvSpPr>
        <p:spPr>
          <a:xfrm>
            <a:off x="666081" y="3294254"/>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4" name="Google Shape;2354;p52"/>
          <p:cNvSpPr/>
          <p:nvPr/>
        </p:nvSpPr>
        <p:spPr>
          <a:xfrm>
            <a:off x="754403" y="3407050"/>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5" name="Google Shape;2355;p52"/>
          <p:cNvSpPr/>
          <p:nvPr/>
        </p:nvSpPr>
        <p:spPr>
          <a:xfrm>
            <a:off x="2364877" y="385823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6" name="Google Shape;2356;p52"/>
          <p:cNvSpPr/>
          <p:nvPr/>
        </p:nvSpPr>
        <p:spPr>
          <a:xfrm>
            <a:off x="2288881" y="397102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7" name="Google Shape;2357;p52"/>
          <p:cNvSpPr/>
          <p:nvPr/>
        </p:nvSpPr>
        <p:spPr>
          <a:xfrm>
            <a:off x="506281" y="1446600"/>
            <a:ext cx="1104000" cy="171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8" name="Google Shape;2358;p52"/>
          <p:cNvSpPr/>
          <p:nvPr/>
        </p:nvSpPr>
        <p:spPr>
          <a:xfrm>
            <a:off x="455150" y="3265462"/>
            <a:ext cx="2186400" cy="767700"/>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59" name="Google Shape;2359;p52"/>
          <p:cNvSpPr/>
          <p:nvPr/>
        </p:nvSpPr>
        <p:spPr>
          <a:xfrm>
            <a:off x="52416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60" name="Google Shape;2360;p52"/>
          <p:cNvSpPr/>
          <p:nvPr/>
        </p:nvSpPr>
        <p:spPr>
          <a:xfrm>
            <a:off x="67599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61" name="Google Shape;2361;p52"/>
          <p:cNvSpPr/>
          <p:nvPr/>
        </p:nvSpPr>
        <p:spPr>
          <a:xfrm>
            <a:off x="819551"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62" name="Google Shape;2362;p52"/>
          <p:cNvSpPr/>
          <p:nvPr/>
        </p:nvSpPr>
        <p:spPr>
          <a:xfrm>
            <a:off x="96310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63" name="Google Shape;2363;p52"/>
          <p:cNvSpPr/>
          <p:nvPr/>
        </p:nvSpPr>
        <p:spPr>
          <a:xfrm>
            <a:off x="110665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64" name="Google Shape;2364;p52"/>
          <p:cNvSpPr/>
          <p:nvPr/>
        </p:nvSpPr>
        <p:spPr>
          <a:xfrm>
            <a:off x="1250207"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65" name="Google Shape;2365;p52"/>
          <p:cNvSpPr/>
          <p:nvPr/>
        </p:nvSpPr>
        <p:spPr>
          <a:xfrm>
            <a:off x="139375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66" name="Google Shape;2366;p52"/>
          <p:cNvSpPr/>
          <p:nvPr/>
        </p:nvSpPr>
        <p:spPr>
          <a:xfrm>
            <a:off x="1535931"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67" name="Google Shape;2367;p52"/>
          <p:cNvSpPr/>
          <p:nvPr/>
        </p:nvSpPr>
        <p:spPr>
          <a:xfrm>
            <a:off x="168086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68" name="Google Shape;2368;p52"/>
          <p:cNvSpPr/>
          <p:nvPr/>
        </p:nvSpPr>
        <p:spPr>
          <a:xfrm>
            <a:off x="1823035"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69" name="Google Shape;2369;p52"/>
          <p:cNvSpPr/>
          <p:nvPr/>
        </p:nvSpPr>
        <p:spPr>
          <a:xfrm>
            <a:off x="1967967"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70" name="Google Shape;2370;p52"/>
          <p:cNvSpPr/>
          <p:nvPr/>
        </p:nvSpPr>
        <p:spPr>
          <a:xfrm>
            <a:off x="2110139"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71" name="Google Shape;2371;p52"/>
          <p:cNvSpPr/>
          <p:nvPr/>
        </p:nvSpPr>
        <p:spPr>
          <a:xfrm>
            <a:off x="2255071"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72" name="Google Shape;2372;p52"/>
          <p:cNvSpPr/>
          <p:nvPr/>
        </p:nvSpPr>
        <p:spPr>
          <a:xfrm>
            <a:off x="2393101" y="3321185"/>
            <a:ext cx="1929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73" name="Google Shape;2373;p52"/>
          <p:cNvSpPr/>
          <p:nvPr/>
        </p:nvSpPr>
        <p:spPr>
          <a:xfrm>
            <a:off x="524165" y="3716313"/>
            <a:ext cx="158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74" name="Google Shape;2374;p52"/>
          <p:cNvSpPr/>
          <p:nvPr/>
        </p:nvSpPr>
        <p:spPr>
          <a:xfrm>
            <a:off x="722930"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75" name="Google Shape;2375;p52"/>
          <p:cNvSpPr/>
          <p:nvPr/>
        </p:nvSpPr>
        <p:spPr>
          <a:xfrm>
            <a:off x="865102"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76" name="Google Shape;2376;p52"/>
          <p:cNvSpPr/>
          <p:nvPr/>
        </p:nvSpPr>
        <p:spPr>
          <a:xfrm>
            <a:off x="101003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77" name="Google Shape;2377;p52"/>
          <p:cNvSpPr/>
          <p:nvPr/>
        </p:nvSpPr>
        <p:spPr>
          <a:xfrm>
            <a:off x="1152206"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78" name="Google Shape;2378;p52"/>
          <p:cNvSpPr/>
          <p:nvPr/>
        </p:nvSpPr>
        <p:spPr>
          <a:xfrm>
            <a:off x="1297137"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79" name="Google Shape;2379;p52"/>
          <p:cNvSpPr/>
          <p:nvPr/>
        </p:nvSpPr>
        <p:spPr>
          <a:xfrm>
            <a:off x="143930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0" name="Google Shape;2380;p52"/>
          <p:cNvSpPr/>
          <p:nvPr/>
        </p:nvSpPr>
        <p:spPr>
          <a:xfrm>
            <a:off x="1584241"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1" name="Google Shape;2381;p52"/>
          <p:cNvSpPr/>
          <p:nvPr/>
        </p:nvSpPr>
        <p:spPr>
          <a:xfrm>
            <a:off x="172641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2" name="Google Shape;2382;p52"/>
          <p:cNvSpPr/>
          <p:nvPr/>
        </p:nvSpPr>
        <p:spPr>
          <a:xfrm>
            <a:off x="1869965"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3" name="Google Shape;2383;p52"/>
          <p:cNvSpPr/>
          <p:nvPr/>
        </p:nvSpPr>
        <p:spPr>
          <a:xfrm>
            <a:off x="2013517"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4" name="Google Shape;2384;p52"/>
          <p:cNvSpPr/>
          <p:nvPr/>
        </p:nvSpPr>
        <p:spPr>
          <a:xfrm>
            <a:off x="215706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5" name="Google Shape;2385;p52"/>
          <p:cNvSpPr/>
          <p:nvPr/>
        </p:nvSpPr>
        <p:spPr>
          <a:xfrm>
            <a:off x="2304762" y="3716313"/>
            <a:ext cx="2811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6" name="Google Shape;2386;p52"/>
          <p:cNvSpPr/>
          <p:nvPr/>
        </p:nvSpPr>
        <p:spPr>
          <a:xfrm>
            <a:off x="524165"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7" name="Google Shape;2387;p52"/>
          <p:cNvSpPr/>
          <p:nvPr/>
        </p:nvSpPr>
        <p:spPr>
          <a:xfrm>
            <a:off x="678760" y="3858155"/>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8" name="Google Shape;2388;p52"/>
          <p:cNvSpPr/>
          <p:nvPr/>
        </p:nvSpPr>
        <p:spPr>
          <a:xfrm>
            <a:off x="820932"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9" name="Google Shape;2389;p52"/>
          <p:cNvSpPr/>
          <p:nvPr/>
        </p:nvSpPr>
        <p:spPr>
          <a:xfrm>
            <a:off x="964484"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90" name="Google Shape;2390;p52"/>
          <p:cNvSpPr/>
          <p:nvPr/>
        </p:nvSpPr>
        <p:spPr>
          <a:xfrm>
            <a:off x="1108036" y="3858155"/>
            <a:ext cx="712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91" name="Google Shape;2391;p52"/>
          <p:cNvSpPr/>
          <p:nvPr/>
        </p:nvSpPr>
        <p:spPr>
          <a:xfrm>
            <a:off x="1863063"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92" name="Google Shape;2392;p52"/>
          <p:cNvSpPr/>
          <p:nvPr/>
        </p:nvSpPr>
        <p:spPr>
          <a:xfrm>
            <a:off x="2007996"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93" name="Google Shape;2393;p52"/>
          <p:cNvSpPr/>
          <p:nvPr/>
        </p:nvSpPr>
        <p:spPr>
          <a:xfrm>
            <a:off x="2477300" y="3454161"/>
            <a:ext cx="109200" cy="229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94" name="Google Shape;2394;p52"/>
          <p:cNvSpPr/>
          <p:nvPr/>
        </p:nvSpPr>
        <p:spPr>
          <a:xfrm>
            <a:off x="2326847" y="3454161"/>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95" name="Google Shape;2395;p52"/>
          <p:cNvSpPr/>
          <p:nvPr/>
        </p:nvSpPr>
        <p:spPr>
          <a:xfrm>
            <a:off x="2181915"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96" name="Google Shape;2396;p52"/>
          <p:cNvSpPr/>
          <p:nvPr/>
        </p:nvSpPr>
        <p:spPr>
          <a:xfrm>
            <a:off x="203974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97" name="Google Shape;2397;p52"/>
          <p:cNvSpPr/>
          <p:nvPr/>
        </p:nvSpPr>
        <p:spPr>
          <a:xfrm>
            <a:off x="1894811"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98" name="Google Shape;2398;p52"/>
          <p:cNvSpPr/>
          <p:nvPr/>
        </p:nvSpPr>
        <p:spPr>
          <a:xfrm>
            <a:off x="175263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99" name="Google Shape;2399;p52"/>
          <p:cNvSpPr/>
          <p:nvPr/>
        </p:nvSpPr>
        <p:spPr>
          <a:xfrm>
            <a:off x="1607707"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0" name="Google Shape;2400;p52"/>
          <p:cNvSpPr/>
          <p:nvPr/>
        </p:nvSpPr>
        <p:spPr>
          <a:xfrm>
            <a:off x="146553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1" name="Google Shape;2401;p52"/>
          <p:cNvSpPr/>
          <p:nvPr/>
        </p:nvSpPr>
        <p:spPr>
          <a:xfrm>
            <a:off x="132198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2" name="Google Shape;2402;p52"/>
          <p:cNvSpPr/>
          <p:nvPr/>
        </p:nvSpPr>
        <p:spPr>
          <a:xfrm>
            <a:off x="1178431"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3" name="Google Shape;2403;p52"/>
          <p:cNvSpPr/>
          <p:nvPr/>
        </p:nvSpPr>
        <p:spPr>
          <a:xfrm>
            <a:off x="103487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4" name="Google Shape;2404;p52"/>
          <p:cNvSpPr/>
          <p:nvPr/>
        </p:nvSpPr>
        <p:spPr>
          <a:xfrm>
            <a:off x="891327"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5" name="Google Shape;2405;p52"/>
          <p:cNvSpPr/>
          <p:nvPr/>
        </p:nvSpPr>
        <p:spPr>
          <a:xfrm>
            <a:off x="74777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6" name="Google Shape;2406;p52"/>
          <p:cNvSpPr/>
          <p:nvPr/>
        </p:nvSpPr>
        <p:spPr>
          <a:xfrm>
            <a:off x="524165" y="3454161"/>
            <a:ext cx="191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7" name="Google Shape;2407;p52"/>
          <p:cNvSpPr/>
          <p:nvPr/>
        </p:nvSpPr>
        <p:spPr>
          <a:xfrm>
            <a:off x="2250930" y="3579538"/>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8" name="Google Shape;2408;p52"/>
          <p:cNvSpPr/>
          <p:nvPr/>
        </p:nvSpPr>
        <p:spPr>
          <a:xfrm>
            <a:off x="2105997"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9" name="Google Shape;2409;p52"/>
          <p:cNvSpPr/>
          <p:nvPr/>
        </p:nvSpPr>
        <p:spPr>
          <a:xfrm>
            <a:off x="196382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0" name="Google Shape;2410;p52"/>
          <p:cNvSpPr/>
          <p:nvPr/>
        </p:nvSpPr>
        <p:spPr>
          <a:xfrm>
            <a:off x="1818894"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1" name="Google Shape;2411;p52"/>
          <p:cNvSpPr/>
          <p:nvPr/>
        </p:nvSpPr>
        <p:spPr>
          <a:xfrm>
            <a:off x="167672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2" name="Google Shape;2412;p52"/>
          <p:cNvSpPr/>
          <p:nvPr/>
        </p:nvSpPr>
        <p:spPr>
          <a:xfrm>
            <a:off x="1533170"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3" name="Google Shape;2413;p52"/>
          <p:cNvSpPr/>
          <p:nvPr/>
        </p:nvSpPr>
        <p:spPr>
          <a:xfrm>
            <a:off x="1389618"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4" name="Google Shape;2414;p52"/>
          <p:cNvSpPr/>
          <p:nvPr/>
        </p:nvSpPr>
        <p:spPr>
          <a:xfrm>
            <a:off x="124606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5" name="Google Shape;2415;p52"/>
          <p:cNvSpPr/>
          <p:nvPr/>
        </p:nvSpPr>
        <p:spPr>
          <a:xfrm>
            <a:off x="1102515"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6" name="Google Shape;2416;p52"/>
          <p:cNvSpPr/>
          <p:nvPr/>
        </p:nvSpPr>
        <p:spPr>
          <a:xfrm>
            <a:off x="95896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7" name="Google Shape;2417;p52"/>
          <p:cNvSpPr/>
          <p:nvPr/>
        </p:nvSpPr>
        <p:spPr>
          <a:xfrm>
            <a:off x="815411"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8" name="Google Shape;2418;p52"/>
          <p:cNvSpPr/>
          <p:nvPr/>
        </p:nvSpPr>
        <p:spPr>
          <a:xfrm>
            <a:off x="524165" y="3579538"/>
            <a:ext cx="2526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9" name="Google Shape;2419;p52"/>
          <p:cNvSpPr/>
          <p:nvPr/>
        </p:nvSpPr>
        <p:spPr>
          <a:xfrm>
            <a:off x="2319945" y="3849290"/>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20" name="Google Shape;2420;p52"/>
          <p:cNvSpPr/>
          <p:nvPr/>
        </p:nvSpPr>
        <p:spPr>
          <a:xfrm>
            <a:off x="2319945"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21" name="Google Shape;2421;p52"/>
          <p:cNvSpPr/>
          <p:nvPr/>
        </p:nvSpPr>
        <p:spPr>
          <a:xfrm>
            <a:off x="2177773"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22" name="Google Shape;2422;p52"/>
          <p:cNvSpPr/>
          <p:nvPr/>
        </p:nvSpPr>
        <p:spPr>
          <a:xfrm>
            <a:off x="2463497"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23" name="Google Shape;2423;p52"/>
          <p:cNvSpPr/>
          <p:nvPr/>
        </p:nvSpPr>
        <p:spPr>
          <a:xfrm>
            <a:off x="953654" y="3574461"/>
            <a:ext cx="448121" cy="1020435"/>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24" name="Google Shape;2424;p52"/>
          <p:cNvSpPr/>
          <p:nvPr/>
        </p:nvSpPr>
        <p:spPr>
          <a:xfrm>
            <a:off x="1610456" y="3536136"/>
            <a:ext cx="450378" cy="1066539"/>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25" name="Google Shape;2425;p52"/>
          <p:cNvSpPr txBox="1"/>
          <p:nvPr/>
        </p:nvSpPr>
        <p:spPr>
          <a:xfrm>
            <a:off x="2916650" y="1402400"/>
            <a:ext cx="9171900" cy="4650000"/>
          </a:xfrm>
          <a:prstGeom prst="rect">
            <a:avLst/>
          </a:prstGeom>
          <a:noFill/>
          <a:ln>
            <a:noFill/>
          </a:ln>
        </p:spPr>
        <p:txBody>
          <a:bodyPr spcFirstLastPara="1" wrap="square" lIns="91425" tIns="45700" rIns="91425" bIns="45700" anchor="t" anchorCtr="0">
            <a:noAutofit/>
          </a:bodyPr>
          <a:lstStyle/>
          <a:p>
            <a:pPr marL="457200" lvl="0" indent="-419100" algn="l" rtl="0">
              <a:lnSpc>
                <a:spcPct val="90000"/>
              </a:lnSpc>
              <a:spcBef>
                <a:spcPts val="500"/>
              </a:spcBef>
              <a:spcAft>
                <a:spcPts val="0"/>
              </a:spcAft>
              <a:buClr>
                <a:srgbClr val="FFFFFF"/>
              </a:buClr>
              <a:buSzPts val="3000"/>
              <a:buChar char="●"/>
            </a:pPr>
            <a:r>
              <a:rPr lang="en-US" sz="3000">
                <a:solidFill>
                  <a:srgbClr val="FFFFFF"/>
                </a:solidFill>
              </a:rPr>
              <a:t>Amazon EC2</a:t>
            </a:r>
            <a:endParaRPr sz="3000">
              <a:solidFill>
                <a:srgbClr val="FFFFFF"/>
              </a:solidFill>
            </a:endParaRPr>
          </a:p>
          <a:p>
            <a:pPr marL="0" marR="0" lvl="0" indent="0" algn="l" rtl="0">
              <a:spcBef>
                <a:spcPts val="0"/>
              </a:spcBef>
              <a:spcAft>
                <a:spcPts val="0"/>
              </a:spcAft>
              <a:buNone/>
            </a:pPr>
            <a:endParaRPr sz="3600">
              <a:solidFill>
                <a:srgbClr val="FFFFFF"/>
              </a:solidFill>
            </a:endParaRPr>
          </a:p>
        </p:txBody>
      </p:sp>
      <p:pic>
        <p:nvPicPr>
          <p:cNvPr id="2426" name="Google Shape;2426;p52"/>
          <p:cNvPicPr preferRelativeResize="0"/>
          <p:nvPr/>
        </p:nvPicPr>
        <p:blipFill>
          <a:blip r:embed="rId3">
            <a:alphaModFix/>
          </a:blip>
          <a:stretch>
            <a:fillRect/>
          </a:stretch>
        </p:blipFill>
        <p:spPr>
          <a:xfrm>
            <a:off x="2916650" y="2265844"/>
            <a:ext cx="7281699" cy="44058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2430"/>
        <p:cNvGrpSpPr/>
        <p:nvPr/>
      </p:nvGrpSpPr>
      <p:grpSpPr>
        <a:xfrm>
          <a:off x="0" y="0"/>
          <a:ext cx="0" cy="0"/>
          <a:chOff x="0" y="0"/>
          <a:chExt cx="0" cy="0"/>
        </a:xfrm>
      </p:grpSpPr>
      <p:sp>
        <p:nvSpPr>
          <p:cNvPr id="2431" name="Google Shape;2431;p53"/>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rgbClr val="FFFFFF"/>
                </a:solidFill>
              </a:rPr>
              <a:t>Building Your Own Website</a:t>
            </a:r>
            <a:endParaRPr>
              <a:solidFill>
                <a:srgbClr val="FFFFFF"/>
              </a:solidFill>
            </a:endParaRPr>
          </a:p>
        </p:txBody>
      </p:sp>
      <p:sp>
        <p:nvSpPr>
          <p:cNvPr id="2432" name="Google Shape;2432;p53"/>
          <p:cNvSpPr/>
          <p:nvPr/>
        </p:nvSpPr>
        <p:spPr>
          <a:xfrm>
            <a:off x="506281" y="1618142"/>
            <a:ext cx="1104000" cy="2230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33" name="Google Shape;2433;p53"/>
          <p:cNvSpPr/>
          <p:nvPr/>
        </p:nvSpPr>
        <p:spPr>
          <a:xfrm>
            <a:off x="595248" y="1715099"/>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34" name="Google Shape;2434;p53"/>
          <p:cNvSpPr/>
          <p:nvPr/>
        </p:nvSpPr>
        <p:spPr>
          <a:xfrm>
            <a:off x="666081" y="1827896"/>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35" name="Google Shape;2435;p53"/>
          <p:cNvSpPr/>
          <p:nvPr/>
        </p:nvSpPr>
        <p:spPr>
          <a:xfrm>
            <a:off x="754403" y="1940693"/>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36" name="Google Shape;2436;p53"/>
          <p:cNvSpPr/>
          <p:nvPr/>
        </p:nvSpPr>
        <p:spPr>
          <a:xfrm>
            <a:off x="669050" y="2391880"/>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37" name="Google Shape;2437;p53"/>
          <p:cNvSpPr/>
          <p:nvPr/>
        </p:nvSpPr>
        <p:spPr>
          <a:xfrm>
            <a:off x="752208" y="2504676"/>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38" name="Google Shape;2438;p53"/>
          <p:cNvSpPr/>
          <p:nvPr/>
        </p:nvSpPr>
        <p:spPr>
          <a:xfrm>
            <a:off x="755722" y="2617473"/>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39" name="Google Shape;2439;p53"/>
          <p:cNvSpPr/>
          <p:nvPr/>
        </p:nvSpPr>
        <p:spPr>
          <a:xfrm>
            <a:off x="755722" y="2730269"/>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0" name="Google Shape;2440;p53"/>
          <p:cNvSpPr/>
          <p:nvPr/>
        </p:nvSpPr>
        <p:spPr>
          <a:xfrm>
            <a:off x="759681" y="2843067"/>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1" name="Google Shape;2441;p53"/>
          <p:cNvSpPr/>
          <p:nvPr/>
        </p:nvSpPr>
        <p:spPr>
          <a:xfrm>
            <a:off x="2364877" y="3294248"/>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2" name="Google Shape;2442;p53"/>
          <p:cNvSpPr/>
          <p:nvPr/>
        </p:nvSpPr>
        <p:spPr>
          <a:xfrm>
            <a:off x="2288881" y="3407045"/>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3" name="Google Shape;2443;p53"/>
          <p:cNvSpPr/>
          <p:nvPr/>
        </p:nvSpPr>
        <p:spPr>
          <a:xfrm>
            <a:off x="595248" y="3181456"/>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4" name="Google Shape;2444;p53"/>
          <p:cNvSpPr/>
          <p:nvPr/>
        </p:nvSpPr>
        <p:spPr>
          <a:xfrm>
            <a:off x="666081" y="3294254"/>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5" name="Google Shape;2445;p53"/>
          <p:cNvSpPr/>
          <p:nvPr/>
        </p:nvSpPr>
        <p:spPr>
          <a:xfrm>
            <a:off x="754403" y="3407050"/>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6" name="Google Shape;2446;p53"/>
          <p:cNvSpPr/>
          <p:nvPr/>
        </p:nvSpPr>
        <p:spPr>
          <a:xfrm>
            <a:off x="2364877" y="385823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7" name="Google Shape;2447;p53"/>
          <p:cNvSpPr/>
          <p:nvPr/>
        </p:nvSpPr>
        <p:spPr>
          <a:xfrm>
            <a:off x="2288881" y="397102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8" name="Google Shape;2448;p53"/>
          <p:cNvSpPr/>
          <p:nvPr/>
        </p:nvSpPr>
        <p:spPr>
          <a:xfrm>
            <a:off x="506281" y="1446600"/>
            <a:ext cx="1104000" cy="171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9" name="Google Shape;2449;p53"/>
          <p:cNvSpPr/>
          <p:nvPr/>
        </p:nvSpPr>
        <p:spPr>
          <a:xfrm>
            <a:off x="455150" y="3265462"/>
            <a:ext cx="2186400" cy="767700"/>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50" name="Google Shape;2450;p53"/>
          <p:cNvSpPr/>
          <p:nvPr/>
        </p:nvSpPr>
        <p:spPr>
          <a:xfrm>
            <a:off x="52416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51" name="Google Shape;2451;p53"/>
          <p:cNvSpPr/>
          <p:nvPr/>
        </p:nvSpPr>
        <p:spPr>
          <a:xfrm>
            <a:off x="67599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52" name="Google Shape;2452;p53"/>
          <p:cNvSpPr/>
          <p:nvPr/>
        </p:nvSpPr>
        <p:spPr>
          <a:xfrm>
            <a:off x="819551"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53" name="Google Shape;2453;p53"/>
          <p:cNvSpPr/>
          <p:nvPr/>
        </p:nvSpPr>
        <p:spPr>
          <a:xfrm>
            <a:off x="96310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54" name="Google Shape;2454;p53"/>
          <p:cNvSpPr/>
          <p:nvPr/>
        </p:nvSpPr>
        <p:spPr>
          <a:xfrm>
            <a:off x="110665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55" name="Google Shape;2455;p53"/>
          <p:cNvSpPr/>
          <p:nvPr/>
        </p:nvSpPr>
        <p:spPr>
          <a:xfrm>
            <a:off x="1250207"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56" name="Google Shape;2456;p53"/>
          <p:cNvSpPr/>
          <p:nvPr/>
        </p:nvSpPr>
        <p:spPr>
          <a:xfrm>
            <a:off x="139375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57" name="Google Shape;2457;p53"/>
          <p:cNvSpPr/>
          <p:nvPr/>
        </p:nvSpPr>
        <p:spPr>
          <a:xfrm>
            <a:off x="1535931"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58" name="Google Shape;2458;p53"/>
          <p:cNvSpPr/>
          <p:nvPr/>
        </p:nvSpPr>
        <p:spPr>
          <a:xfrm>
            <a:off x="168086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59" name="Google Shape;2459;p53"/>
          <p:cNvSpPr/>
          <p:nvPr/>
        </p:nvSpPr>
        <p:spPr>
          <a:xfrm>
            <a:off x="1823035"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60" name="Google Shape;2460;p53"/>
          <p:cNvSpPr/>
          <p:nvPr/>
        </p:nvSpPr>
        <p:spPr>
          <a:xfrm>
            <a:off x="1967967"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61" name="Google Shape;2461;p53"/>
          <p:cNvSpPr/>
          <p:nvPr/>
        </p:nvSpPr>
        <p:spPr>
          <a:xfrm>
            <a:off x="2110139"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62" name="Google Shape;2462;p53"/>
          <p:cNvSpPr/>
          <p:nvPr/>
        </p:nvSpPr>
        <p:spPr>
          <a:xfrm>
            <a:off x="2255071"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63" name="Google Shape;2463;p53"/>
          <p:cNvSpPr/>
          <p:nvPr/>
        </p:nvSpPr>
        <p:spPr>
          <a:xfrm>
            <a:off x="2393101" y="3321185"/>
            <a:ext cx="1929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64" name="Google Shape;2464;p53"/>
          <p:cNvSpPr/>
          <p:nvPr/>
        </p:nvSpPr>
        <p:spPr>
          <a:xfrm>
            <a:off x="524165" y="3716313"/>
            <a:ext cx="158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65" name="Google Shape;2465;p53"/>
          <p:cNvSpPr/>
          <p:nvPr/>
        </p:nvSpPr>
        <p:spPr>
          <a:xfrm>
            <a:off x="722930"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66" name="Google Shape;2466;p53"/>
          <p:cNvSpPr/>
          <p:nvPr/>
        </p:nvSpPr>
        <p:spPr>
          <a:xfrm>
            <a:off x="865102"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67" name="Google Shape;2467;p53"/>
          <p:cNvSpPr/>
          <p:nvPr/>
        </p:nvSpPr>
        <p:spPr>
          <a:xfrm>
            <a:off x="101003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68" name="Google Shape;2468;p53"/>
          <p:cNvSpPr/>
          <p:nvPr/>
        </p:nvSpPr>
        <p:spPr>
          <a:xfrm>
            <a:off x="1152206"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69" name="Google Shape;2469;p53"/>
          <p:cNvSpPr/>
          <p:nvPr/>
        </p:nvSpPr>
        <p:spPr>
          <a:xfrm>
            <a:off x="1297137"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70" name="Google Shape;2470;p53"/>
          <p:cNvSpPr/>
          <p:nvPr/>
        </p:nvSpPr>
        <p:spPr>
          <a:xfrm>
            <a:off x="143930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71" name="Google Shape;2471;p53"/>
          <p:cNvSpPr/>
          <p:nvPr/>
        </p:nvSpPr>
        <p:spPr>
          <a:xfrm>
            <a:off x="1584241"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72" name="Google Shape;2472;p53"/>
          <p:cNvSpPr/>
          <p:nvPr/>
        </p:nvSpPr>
        <p:spPr>
          <a:xfrm>
            <a:off x="172641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73" name="Google Shape;2473;p53"/>
          <p:cNvSpPr/>
          <p:nvPr/>
        </p:nvSpPr>
        <p:spPr>
          <a:xfrm>
            <a:off x="1869965"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74" name="Google Shape;2474;p53"/>
          <p:cNvSpPr/>
          <p:nvPr/>
        </p:nvSpPr>
        <p:spPr>
          <a:xfrm>
            <a:off x="2013517"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75" name="Google Shape;2475;p53"/>
          <p:cNvSpPr/>
          <p:nvPr/>
        </p:nvSpPr>
        <p:spPr>
          <a:xfrm>
            <a:off x="215706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76" name="Google Shape;2476;p53"/>
          <p:cNvSpPr/>
          <p:nvPr/>
        </p:nvSpPr>
        <p:spPr>
          <a:xfrm>
            <a:off x="2304762" y="3716313"/>
            <a:ext cx="2811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77" name="Google Shape;2477;p53"/>
          <p:cNvSpPr/>
          <p:nvPr/>
        </p:nvSpPr>
        <p:spPr>
          <a:xfrm>
            <a:off x="524165"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78" name="Google Shape;2478;p53"/>
          <p:cNvSpPr/>
          <p:nvPr/>
        </p:nvSpPr>
        <p:spPr>
          <a:xfrm>
            <a:off x="678760" y="3858155"/>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79" name="Google Shape;2479;p53"/>
          <p:cNvSpPr/>
          <p:nvPr/>
        </p:nvSpPr>
        <p:spPr>
          <a:xfrm>
            <a:off x="820932"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80" name="Google Shape;2480;p53"/>
          <p:cNvSpPr/>
          <p:nvPr/>
        </p:nvSpPr>
        <p:spPr>
          <a:xfrm>
            <a:off x="964484"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81" name="Google Shape;2481;p53"/>
          <p:cNvSpPr/>
          <p:nvPr/>
        </p:nvSpPr>
        <p:spPr>
          <a:xfrm>
            <a:off x="1108036" y="3858155"/>
            <a:ext cx="712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82" name="Google Shape;2482;p53"/>
          <p:cNvSpPr/>
          <p:nvPr/>
        </p:nvSpPr>
        <p:spPr>
          <a:xfrm>
            <a:off x="1863063"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83" name="Google Shape;2483;p53"/>
          <p:cNvSpPr/>
          <p:nvPr/>
        </p:nvSpPr>
        <p:spPr>
          <a:xfrm>
            <a:off x="2007996"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84" name="Google Shape;2484;p53"/>
          <p:cNvSpPr/>
          <p:nvPr/>
        </p:nvSpPr>
        <p:spPr>
          <a:xfrm>
            <a:off x="2477300" y="3454161"/>
            <a:ext cx="109200" cy="229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85" name="Google Shape;2485;p53"/>
          <p:cNvSpPr/>
          <p:nvPr/>
        </p:nvSpPr>
        <p:spPr>
          <a:xfrm>
            <a:off x="2326847" y="3454161"/>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86" name="Google Shape;2486;p53"/>
          <p:cNvSpPr/>
          <p:nvPr/>
        </p:nvSpPr>
        <p:spPr>
          <a:xfrm>
            <a:off x="2181915"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87" name="Google Shape;2487;p53"/>
          <p:cNvSpPr/>
          <p:nvPr/>
        </p:nvSpPr>
        <p:spPr>
          <a:xfrm>
            <a:off x="203974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88" name="Google Shape;2488;p53"/>
          <p:cNvSpPr/>
          <p:nvPr/>
        </p:nvSpPr>
        <p:spPr>
          <a:xfrm>
            <a:off x="1894811"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89" name="Google Shape;2489;p53"/>
          <p:cNvSpPr/>
          <p:nvPr/>
        </p:nvSpPr>
        <p:spPr>
          <a:xfrm>
            <a:off x="175263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90" name="Google Shape;2490;p53"/>
          <p:cNvSpPr/>
          <p:nvPr/>
        </p:nvSpPr>
        <p:spPr>
          <a:xfrm>
            <a:off x="1607707"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91" name="Google Shape;2491;p53"/>
          <p:cNvSpPr/>
          <p:nvPr/>
        </p:nvSpPr>
        <p:spPr>
          <a:xfrm>
            <a:off x="146553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92" name="Google Shape;2492;p53"/>
          <p:cNvSpPr/>
          <p:nvPr/>
        </p:nvSpPr>
        <p:spPr>
          <a:xfrm>
            <a:off x="132198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93" name="Google Shape;2493;p53"/>
          <p:cNvSpPr/>
          <p:nvPr/>
        </p:nvSpPr>
        <p:spPr>
          <a:xfrm>
            <a:off x="1178431"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94" name="Google Shape;2494;p53"/>
          <p:cNvSpPr/>
          <p:nvPr/>
        </p:nvSpPr>
        <p:spPr>
          <a:xfrm>
            <a:off x="103487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95" name="Google Shape;2495;p53"/>
          <p:cNvSpPr/>
          <p:nvPr/>
        </p:nvSpPr>
        <p:spPr>
          <a:xfrm>
            <a:off x="891327"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96" name="Google Shape;2496;p53"/>
          <p:cNvSpPr/>
          <p:nvPr/>
        </p:nvSpPr>
        <p:spPr>
          <a:xfrm>
            <a:off x="74777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97" name="Google Shape;2497;p53"/>
          <p:cNvSpPr/>
          <p:nvPr/>
        </p:nvSpPr>
        <p:spPr>
          <a:xfrm>
            <a:off x="524165" y="3454161"/>
            <a:ext cx="191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98" name="Google Shape;2498;p53"/>
          <p:cNvSpPr/>
          <p:nvPr/>
        </p:nvSpPr>
        <p:spPr>
          <a:xfrm>
            <a:off x="2250930" y="3579538"/>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99" name="Google Shape;2499;p53"/>
          <p:cNvSpPr/>
          <p:nvPr/>
        </p:nvSpPr>
        <p:spPr>
          <a:xfrm>
            <a:off x="2105997"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00" name="Google Shape;2500;p53"/>
          <p:cNvSpPr/>
          <p:nvPr/>
        </p:nvSpPr>
        <p:spPr>
          <a:xfrm>
            <a:off x="196382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01" name="Google Shape;2501;p53"/>
          <p:cNvSpPr/>
          <p:nvPr/>
        </p:nvSpPr>
        <p:spPr>
          <a:xfrm>
            <a:off x="1818894"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02" name="Google Shape;2502;p53"/>
          <p:cNvSpPr/>
          <p:nvPr/>
        </p:nvSpPr>
        <p:spPr>
          <a:xfrm>
            <a:off x="167672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03" name="Google Shape;2503;p53"/>
          <p:cNvSpPr/>
          <p:nvPr/>
        </p:nvSpPr>
        <p:spPr>
          <a:xfrm>
            <a:off x="1533170"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04" name="Google Shape;2504;p53"/>
          <p:cNvSpPr/>
          <p:nvPr/>
        </p:nvSpPr>
        <p:spPr>
          <a:xfrm>
            <a:off x="1389618"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05" name="Google Shape;2505;p53"/>
          <p:cNvSpPr/>
          <p:nvPr/>
        </p:nvSpPr>
        <p:spPr>
          <a:xfrm>
            <a:off x="124606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06" name="Google Shape;2506;p53"/>
          <p:cNvSpPr/>
          <p:nvPr/>
        </p:nvSpPr>
        <p:spPr>
          <a:xfrm>
            <a:off x="1102515"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07" name="Google Shape;2507;p53"/>
          <p:cNvSpPr/>
          <p:nvPr/>
        </p:nvSpPr>
        <p:spPr>
          <a:xfrm>
            <a:off x="95896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08" name="Google Shape;2508;p53"/>
          <p:cNvSpPr/>
          <p:nvPr/>
        </p:nvSpPr>
        <p:spPr>
          <a:xfrm>
            <a:off x="815411"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09" name="Google Shape;2509;p53"/>
          <p:cNvSpPr/>
          <p:nvPr/>
        </p:nvSpPr>
        <p:spPr>
          <a:xfrm>
            <a:off x="524165" y="3579538"/>
            <a:ext cx="2526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10" name="Google Shape;2510;p53"/>
          <p:cNvSpPr/>
          <p:nvPr/>
        </p:nvSpPr>
        <p:spPr>
          <a:xfrm>
            <a:off x="2319945" y="3849290"/>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11" name="Google Shape;2511;p53"/>
          <p:cNvSpPr/>
          <p:nvPr/>
        </p:nvSpPr>
        <p:spPr>
          <a:xfrm>
            <a:off x="2319945"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12" name="Google Shape;2512;p53"/>
          <p:cNvSpPr/>
          <p:nvPr/>
        </p:nvSpPr>
        <p:spPr>
          <a:xfrm>
            <a:off x="2177773"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13" name="Google Shape;2513;p53"/>
          <p:cNvSpPr/>
          <p:nvPr/>
        </p:nvSpPr>
        <p:spPr>
          <a:xfrm>
            <a:off x="2463497"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14" name="Google Shape;2514;p53"/>
          <p:cNvSpPr/>
          <p:nvPr/>
        </p:nvSpPr>
        <p:spPr>
          <a:xfrm>
            <a:off x="953654" y="3574461"/>
            <a:ext cx="448121" cy="1020435"/>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15" name="Google Shape;2515;p53"/>
          <p:cNvSpPr/>
          <p:nvPr/>
        </p:nvSpPr>
        <p:spPr>
          <a:xfrm>
            <a:off x="1610456" y="3536136"/>
            <a:ext cx="450378" cy="1066539"/>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16" name="Google Shape;2516;p53"/>
          <p:cNvSpPr txBox="1"/>
          <p:nvPr/>
        </p:nvSpPr>
        <p:spPr>
          <a:xfrm>
            <a:off x="2916650" y="1402400"/>
            <a:ext cx="9171900" cy="4650000"/>
          </a:xfrm>
          <a:prstGeom prst="rect">
            <a:avLst/>
          </a:prstGeom>
          <a:noFill/>
          <a:ln>
            <a:noFill/>
          </a:ln>
        </p:spPr>
        <p:txBody>
          <a:bodyPr spcFirstLastPara="1" wrap="square" lIns="91425" tIns="45700" rIns="91425" bIns="45700" anchor="t" anchorCtr="0">
            <a:noAutofit/>
          </a:bodyPr>
          <a:lstStyle/>
          <a:p>
            <a:pPr marL="457200" lvl="0" indent="-419100" algn="l" rtl="0">
              <a:lnSpc>
                <a:spcPct val="90000"/>
              </a:lnSpc>
              <a:spcBef>
                <a:spcPts val="500"/>
              </a:spcBef>
              <a:spcAft>
                <a:spcPts val="0"/>
              </a:spcAft>
              <a:buClr>
                <a:srgbClr val="FFFFFF"/>
              </a:buClr>
              <a:buSzPts val="3000"/>
              <a:buChar char="●"/>
            </a:pPr>
            <a:r>
              <a:rPr lang="en-US" sz="3000">
                <a:solidFill>
                  <a:srgbClr val="FFFFFF"/>
                </a:solidFill>
              </a:rPr>
              <a:t>WordPress</a:t>
            </a:r>
            <a:endParaRPr sz="3000">
              <a:solidFill>
                <a:srgbClr val="FFFFFF"/>
              </a:solidFill>
            </a:endParaRPr>
          </a:p>
          <a:p>
            <a:pPr marL="0" marR="0" lvl="0" indent="0" algn="l" rtl="0">
              <a:spcBef>
                <a:spcPts val="0"/>
              </a:spcBef>
              <a:spcAft>
                <a:spcPts val="0"/>
              </a:spcAft>
              <a:buNone/>
            </a:pPr>
            <a:endParaRPr sz="3600">
              <a:solidFill>
                <a:srgbClr val="FFFFFF"/>
              </a:solidFill>
            </a:endParaRPr>
          </a:p>
        </p:txBody>
      </p:sp>
      <p:pic>
        <p:nvPicPr>
          <p:cNvPr id="2517" name="Google Shape;2517;p53"/>
          <p:cNvPicPr preferRelativeResize="0"/>
          <p:nvPr/>
        </p:nvPicPr>
        <p:blipFill>
          <a:blip r:embed="rId3">
            <a:alphaModFix/>
          </a:blip>
          <a:stretch>
            <a:fillRect/>
          </a:stretch>
        </p:blipFill>
        <p:spPr>
          <a:xfrm>
            <a:off x="2916650" y="2265850"/>
            <a:ext cx="7281701" cy="41410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2521"/>
        <p:cNvGrpSpPr/>
        <p:nvPr/>
      </p:nvGrpSpPr>
      <p:grpSpPr>
        <a:xfrm>
          <a:off x="0" y="0"/>
          <a:ext cx="0" cy="0"/>
          <a:chOff x="0" y="0"/>
          <a:chExt cx="0" cy="0"/>
        </a:xfrm>
      </p:grpSpPr>
      <p:sp>
        <p:nvSpPr>
          <p:cNvPr id="2522" name="Google Shape;2522;p54"/>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rgbClr val="FFFFFF"/>
                </a:solidFill>
              </a:rPr>
              <a:t>Building Your Own Website</a:t>
            </a:r>
            <a:endParaRPr>
              <a:solidFill>
                <a:srgbClr val="FFFFFF"/>
              </a:solidFill>
            </a:endParaRPr>
          </a:p>
        </p:txBody>
      </p:sp>
      <p:sp>
        <p:nvSpPr>
          <p:cNvPr id="2523" name="Google Shape;2523;p54"/>
          <p:cNvSpPr/>
          <p:nvPr/>
        </p:nvSpPr>
        <p:spPr>
          <a:xfrm>
            <a:off x="506281" y="1618142"/>
            <a:ext cx="1104000" cy="2230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24" name="Google Shape;2524;p54"/>
          <p:cNvSpPr/>
          <p:nvPr/>
        </p:nvSpPr>
        <p:spPr>
          <a:xfrm>
            <a:off x="595248" y="1715099"/>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25" name="Google Shape;2525;p54"/>
          <p:cNvSpPr/>
          <p:nvPr/>
        </p:nvSpPr>
        <p:spPr>
          <a:xfrm>
            <a:off x="666081" y="1827896"/>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26" name="Google Shape;2526;p54"/>
          <p:cNvSpPr/>
          <p:nvPr/>
        </p:nvSpPr>
        <p:spPr>
          <a:xfrm>
            <a:off x="754403" y="1940693"/>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27" name="Google Shape;2527;p54"/>
          <p:cNvSpPr/>
          <p:nvPr/>
        </p:nvSpPr>
        <p:spPr>
          <a:xfrm>
            <a:off x="669050" y="2391880"/>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28" name="Google Shape;2528;p54"/>
          <p:cNvSpPr/>
          <p:nvPr/>
        </p:nvSpPr>
        <p:spPr>
          <a:xfrm>
            <a:off x="752208" y="2504676"/>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29" name="Google Shape;2529;p54"/>
          <p:cNvSpPr/>
          <p:nvPr/>
        </p:nvSpPr>
        <p:spPr>
          <a:xfrm>
            <a:off x="755722" y="2617473"/>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0" name="Google Shape;2530;p54"/>
          <p:cNvSpPr/>
          <p:nvPr/>
        </p:nvSpPr>
        <p:spPr>
          <a:xfrm>
            <a:off x="755722" y="2730269"/>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1" name="Google Shape;2531;p54"/>
          <p:cNvSpPr/>
          <p:nvPr/>
        </p:nvSpPr>
        <p:spPr>
          <a:xfrm>
            <a:off x="759681" y="2843067"/>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2" name="Google Shape;2532;p54"/>
          <p:cNvSpPr/>
          <p:nvPr/>
        </p:nvSpPr>
        <p:spPr>
          <a:xfrm>
            <a:off x="2364877" y="3294248"/>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3" name="Google Shape;2533;p54"/>
          <p:cNvSpPr/>
          <p:nvPr/>
        </p:nvSpPr>
        <p:spPr>
          <a:xfrm>
            <a:off x="2288881" y="3407045"/>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4" name="Google Shape;2534;p54"/>
          <p:cNvSpPr/>
          <p:nvPr/>
        </p:nvSpPr>
        <p:spPr>
          <a:xfrm>
            <a:off x="595248" y="3181456"/>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5" name="Google Shape;2535;p54"/>
          <p:cNvSpPr/>
          <p:nvPr/>
        </p:nvSpPr>
        <p:spPr>
          <a:xfrm>
            <a:off x="666081" y="3294254"/>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6" name="Google Shape;2536;p54"/>
          <p:cNvSpPr/>
          <p:nvPr/>
        </p:nvSpPr>
        <p:spPr>
          <a:xfrm>
            <a:off x="754403" y="3407050"/>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7" name="Google Shape;2537;p54"/>
          <p:cNvSpPr/>
          <p:nvPr/>
        </p:nvSpPr>
        <p:spPr>
          <a:xfrm>
            <a:off x="2364877" y="385823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8" name="Google Shape;2538;p54"/>
          <p:cNvSpPr/>
          <p:nvPr/>
        </p:nvSpPr>
        <p:spPr>
          <a:xfrm>
            <a:off x="2288881" y="397102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9" name="Google Shape;2539;p54"/>
          <p:cNvSpPr/>
          <p:nvPr/>
        </p:nvSpPr>
        <p:spPr>
          <a:xfrm>
            <a:off x="506281" y="1446600"/>
            <a:ext cx="1104000" cy="171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0" name="Google Shape;2540;p54"/>
          <p:cNvSpPr/>
          <p:nvPr/>
        </p:nvSpPr>
        <p:spPr>
          <a:xfrm>
            <a:off x="455150" y="3265462"/>
            <a:ext cx="2186400" cy="767700"/>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41" name="Google Shape;2541;p54"/>
          <p:cNvSpPr/>
          <p:nvPr/>
        </p:nvSpPr>
        <p:spPr>
          <a:xfrm>
            <a:off x="52416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42" name="Google Shape;2542;p54"/>
          <p:cNvSpPr/>
          <p:nvPr/>
        </p:nvSpPr>
        <p:spPr>
          <a:xfrm>
            <a:off x="67599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43" name="Google Shape;2543;p54"/>
          <p:cNvSpPr/>
          <p:nvPr/>
        </p:nvSpPr>
        <p:spPr>
          <a:xfrm>
            <a:off x="819551"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44" name="Google Shape;2544;p54"/>
          <p:cNvSpPr/>
          <p:nvPr/>
        </p:nvSpPr>
        <p:spPr>
          <a:xfrm>
            <a:off x="96310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45" name="Google Shape;2545;p54"/>
          <p:cNvSpPr/>
          <p:nvPr/>
        </p:nvSpPr>
        <p:spPr>
          <a:xfrm>
            <a:off x="110665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46" name="Google Shape;2546;p54"/>
          <p:cNvSpPr/>
          <p:nvPr/>
        </p:nvSpPr>
        <p:spPr>
          <a:xfrm>
            <a:off x="1250207"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47" name="Google Shape;2547;p54"/>
          <p:cNvSpPr/>
          <p:nvPr/>
        </p:nvSpPr>
        <p:spPr>
          <a:xfrm>
            <a:off x="139375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48" name="Google Shape;2548;p54"/>
          <p:cNvSpPr/>
          <p:nvPr/>
        </p:nvSpPr>
        <p:spPr>
          <a:xfrm>
            <a:off x="1535931"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49" name="Google Shape;2549;p54"/>
          <p:cNvSpPr/>
          <p:nvPr/>
        </p:nvSpPr>
        <p:spPr>
          <a:xfrm>
            <a:off x="168086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50" name="Google Shape;2550;p54"/>
          <p:cNvSpPr/>
          <p:nvPr/>
        </p:nvSpPr>
        <p:spPr>
          <a:xfrm>
            <a:off x="1823035"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51" name="Google Shape;2551;p54"/>
          <p:cNvSpPr/>
          <p:nvPr/>
        </p:nvSpPr>
        <p:spPr>
          <a:xfrm>
            <a:off x="1967967"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52" name="Google Shape;2552;p54"/>
          <p:cNvSpPr/>
          <p:nvPr/>
        </p:nvSpPr>
        <p:spPr>
          <a:xfrm>
            <a:off x="2110139"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53" name="Google Shape;2553;p54"/>
          <p:cNvSpPr/>
          <p:nvPr/>
        </p:nvSpPr>
        <p:spPr>
          <a:xfrm>
            <a:off x="2255071"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54" name="Google Shape;2554;p54"/>
          <p:cNvSpPr/>
          <p:nvPr/>
        </p:nvSpPr>
        <p:spPr>
          <a:xfrm>
            <a:off x="2393101" y="3321185"/>
            <a:ext cx="1929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55" name="Google Shape;2555;p54"/>
          <p:cNvSpPr/>
          <p:nvPr/>
        </p:nvSpPr>
        <p:spPr>
          <a:xfrm>
            <a:off x="524165" y="3716313"/>
            <a:ext cx="158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56" name="Google Shape;2556;p54"/>
          <p:cNvSpPr/>
          <p:nvPr/>
        </p:nvSpPr>
        <p:spPr>
          <a:xfrm>
            <a:off x="722930"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57" name="Google Shape;2557;p54"/>
          <p:cNvSpPr/>
          <p:nvPr/>
        </p:nvSpPr>
        <p:spPr>
          <a:xfrm>
            <a:off x="865102"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58" name="Google Shape;2558;p54"/>
          <p:cNvSpPr/>
          <p:nvPr/>
        </p:nvSpPr>
        <p:spPr>
          <a:xfrm>
            <a:off x="101003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59" name="Google Shape;2559;p54"/>
          <p:cNvSpPr/>
          <p:nvPr/>
        </p:nvSpPr>
        <p:spPr>
          <a:xfrm>
            <a:off x="1152206"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0" name="Google Shape;2560;p54"/>
          <p:cNvSpPr/>
          <p:nvPr/>
        </p:nvSpPr>
        <p:spPr>
          <a:xfrm>
            <a:off x="1297137"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1" name="Google Shape;2561;p54"/>
          <p:cNvSpPr/>
          <p:nvPr/>
        </p:nvSpPr>
        <p:spPr>
          <a:xfrm>
            <a:off x="143930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2" name="Google Shape;2562;p54"/>
          <p:cNvSpPr/>
          <p:nvPr/>
        </p:nvSpPr>
        <p:spPr>
          <a:xfrm>
            <a:off x="1584241"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3" name="Google Shape;2563;p54"/>
          <p:cNvSpPr/>
          <p:nvPr/>
        </p:nvSpPr>
        <p:spPr>
          <a:xfrm>
            <a:off x="172641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4" name="Google Shape;2564;p54"/>
          <p:cNvSpPr/>
          <p:nvPr/>
        </p:nvSpPr>
        <p:spPr>
          <a:xfrm>
            <a:off x="1869965"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5" name="Google Shape;2565;p54"/>
          <p:cNvSpPr/>
          <p:nvPr/>
        </p:nvSpPr>
        <p:spPr>
          <a:xfrm>
            <a:off x="2013517"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6" name="Google Shape;2566;p54"/>
          <p:cNvSpPr/>
          <p:nvPr/>
        </p:nvSpPr>
        <p:spPr>
          <a:xfrm>
            <a:off x="215706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7" name="Google Shape;2567;p54"/>
          <p:cNvSpPr/>
          <p:nvPr/>
        </p:nvSpPr>
        <p:spPr>
          <a:xfrm>
            <a:off x="2304762" y="3716313"/>
            <a:ext cx="2811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8" name="Google Shape;2568;p54"/>
          <p:cNvSpPr/>
          <p:nvPr/>
        </p:nvSpPr>
        <p:spPr>
          <a:xfrm>
            <a:off x="524165"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9" name="Google Shape;2569;p54"/>
          <p:cNvSpPr/>
          <p:nvPr/>
        </p:nvSpPr>
        <p:spPr>
          <a:xfrm>
            <a:off x="678760" y="3858155"/>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70" name="Google Shape;2570;p54"/>
          <p:cNvSpPr/>
          <p:nvPr/>
        </p:nvSpPr>
        <p:spPr>
          <a:xfrm>
            <a:off x="820932"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71" name="Google Shape;2571;p54"/>
          <p:cNvSpPr/>
          <p:nvPr/>
        </p:nvSpPr>
        <p:spPr>
          <a:xfrm>
            <a:off x="964484"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72" name="Google Shape;2572;p54"/>
          <p:cNvSpPr/>
          <p:nvPr/>
        </p:nvSpPr>
        <p:spPr>
          <a:xfrm>
            <a:off x="1108036" y="3858155"/>
            <a:ext cx="712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73" name="Google Shape;2573;p54"/>
          <p:cNvSpPr/>
          <p:nvPr/>
        </p:nvSpPr>
        <p:spPr>
          <a:xfrm>
            <a:off x="1863063"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74" name="Google Shape;2574;p54"/>
          <p:cNvSpPr/>
          <p:nvPr/>
        </p:nvSpPr>
        <p:spPr>
          <a:xfrm>
            <a:off x="2007996"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75" name="Google Shape;2575;p54"/>
          <p:cNvSpPr/>
          <p:nvPr/>
        </p:nvSpPr>
        <p:spPr>
          <a:xfrm>
            <a:off x="2477300" y="3454161"/>
            <a:ext cx="109200" cy="229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76" name="Google Shape;2576;p54"/>
          <p:cNvSpPr/>
          <p:nvPr/>
        </p:nvSpPr>
        <p:spPr>
          <a:xfrm>
            <a:off x="2326847" y="3454161"/>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77" name="Google Shape;2577;p54"/>
          <p:cNvSpPr/>
          <p:nvPr/>
        </p:nvSpPr>
        <p:spPr>
          <a:xfrm>
            <a:off x="2181915"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78" name="Google Shape;2578;p54"/>
          <p:cNvSpPr/>
          <p:nvPr/>
        </p:nvSpPr>
        <p:spPr>
          <a:xfrm>
            <a:off x="203974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79" name="Google Shape;2579;p54"/>
          <p:cNvSpPr/>
          <p:nvPr/>
        </p:nvSpPr>
        <p:spPr>
          <a:xfrm>
            <a:off x="1894811"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0" name="Google Shape;2580;p54"/>
          <p:cNvSpPr/>
          <p:nvPr/>
        </p:nvSpPr>
        <p:spPr>
          <a:xfrm>
            <a:off x="175263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1" name="Google Shape;2581;p54"/>
          <p:cNvSpPr/>
          <p:nvPr/>
        </p:nvSpPr>
        <p:spPr>
          <a:xfrm>
            <a:off x="1607707"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2" name="Google Shape;2582;p54"/>
          <p:cNvSpPr/>
          <p:nvPr/>
        </p:nvSpPr>
        <p:spPr>
          <a:xfrm>
            <a:off x="146553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3" name="Google Shape;2583;p54"/>
          <p:cNvSpPr/>
          <p:nvPr/>
        </p:nvSpPr>
        <p:spPr>
          <a:xfrm>
            <a:off x="132198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4" name="Google Shape;2584;p54"/>
          <p:cNvSpPr/>
          <p:nvPr/>
        </p:nvSpPr>
        <p:spPr>
          <a:xfrm>
            <a:off x="1178431"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5" name="Google Shape;2585;p54"/>
          <p:cNvSpPr/>
          <p:nvPr/>
        </p:nvSpPr>
        <p:spPr>
          <a:xfrm>
            <a:off x="103487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6" name="Google Shape;2586;p54"/>
          <p:cNvSpPr/>
          <p:nvPr/>
        </p:nvSpPr>
        <p:spPr>
          <a:xfrm>
            <a:off x="891327"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7" name="Google Shape;2587;p54"/>
          <p:cNvSpPr/>
          <p:nvPr/>
        </p:nvSpPr>
        <p:spPr>
          <a:xfrm>
            <a:off x="74777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8" name="Google Shape;2588;p54"/>
          <p:cNvSpPr/>
          <p:nvPr/>
        </p:nvSpPr>
        <p:spPr>
          <a:xfrm>
            <a:off x="524165" y="3454161"/>
            <a:ext cx="191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9" name="Google Shape;2589;p54"/>
          <p:cNvSpPr/>
          <p:nvPr/>
        </p:nvSpPr>
        <p:spPr>
          <a:xfrm>
            <a:off x="2250930" y="3579538"/>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0" name="Google Shape;2590;p54"/>
          <p:cNvSpPr/>
          <p:nvPr/>
        </p:nvSpPr>
        <p:spPr>
          <a:xfrm>
            <a:off x="2105997"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1" name="Google Shape;2591;p54"/>
          <p:cNvSpPr/>
          <p:nvPr/>
        </p:nvSpPr>
        <p:spPr>
          <a:xfrm>
            <a:off x="196382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2" name="Google Shape;2592;p54"/>
          <p:cNvSpPr/>
          <p:nvPr/>
        </p:nvSpPr>
        <p:spPr>
          <a:xfrm>
            <a:off x="1818894"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3" name="Google Shape;2593;p54"/>
          <p:cNvSpPr/>
          <p:nvPr/>
        </p:nvSpPr>
        <p:spPr>
          <a:xfrm>
            <a:off x="167672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4" name="Google Shape;2594;p54"/>
          <p:cNvSpPr/>
          <p:nvPr/>
        </p:nvSpPr>
        <p:spPr>
          <a:xfrm>
            <a:off x="1533170"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5" name="Google Shape;2595;p54"/>
          <p:cNvSpPr/>
          <p:nvPr/>
        </p:nvSpPr>
        <p:spPr>
          <a:xfrm>
            <a:off x="1389618"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6" name="Google Shape;2596;p54"/>
          <p:cNvSpPr/>
          <p:nvPr/>
        </p:nvSpPr>
        <p:spPr>
          <a:xfrm>
            <a:off x="124606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7" name="Google Shape;2597;p54"/>
          <p:cNvSpPr/>
          <p:nvPr/>
        </p:nvSpPr>
        <p:spPr>
          <a:xfrm>
            <a:off x="1102515"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8" name="Google Shape;2598;p54"/>
          <p:cNvSpPr/>
          <p:nvPr/>
        </p:nvSpPr>
        <p:spPr>
          <a:xfrm>
            <a:off x="95896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9" name="Google Shape;2599;p54"/>
          <p:cNvSpPr/>
          <p:nvPr/>
        </p:nvSpPr>
        <p:spPr>
          <a:xfrm>
            <a:off x="815411"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00" name="Google Shape;2600;p54"/>
          <p:cNvSpPr/>
          <p:nvPr/>
        </p:nvSpPr>
        <p:spPr>
          <a:xfrm>
            <a:off x="524165" y="3579538"/>
            <a:ext cx="2526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01" name="Google Shape;2601;p54"/>
          <p:cNvSpPr/>
          <p:nvPr/>
        </p:nvSpPr>
        <p:spPr>
          <a:xfrm>
            <a:off x="2319945" y="3849290"/>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02" name="Google Shape;2602;p54"/>
          <p:cNvSpPr/>
          <p:nvPr/>
        </p:nvSpPr>
        <p:spPr>
          <a:xfrm>
            <a:off x="2319945"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03" name="Google Shape;2603;p54"/>
          <p:cNvSpPr/>
          <p:nvPr/>
        </p:nvSpPr>
        <p:spPr>
          <a:xfrm>
            <a:off x="2177773"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04" name="Google Shape;2604;p54"/>
          <p:cNvSpPr/>
          <p:nvPr/>
        </p:nvSpPr>
        <p:spPr>
          <a:xfrm>
            <a:off x="2463497"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05" name="Google Shape;2605;p54"/>
          <p:cNvSpPr/>
          <p:nvPr/>
        </p:nvSpPr>
        <p:spPr>
          <a:xfrm>
            <a:off x="953654" y="3574461"/>
            <a:ext cx="448121" cy="1020435"/>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06" name="Google Shape;2606;p54"/>
          <p:cNvSpPr/>
          <p:nvPr/>
        </p:nvSpPr>
        <p:spPr>
          <a:xfrm>
            <a:off x="1610456" y="3536136"/>
            <a:ext cx="450378" cy="1066539"/>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07" name="Google Shape;2607;p54"/>
          <p:cNvSpPr txBox="1"/>
          <p:nvPr/>
        </p:nvSpPr>
        <p:spPr>
          <a:xfrm>
            <a:off x="2916650" y="1402400"/>
            <a:ext cx="9171900" cy="46500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rgbClr val="FFFFFF"/>
              </a:buClr>
              <a:buSzPts val="3000"/>
              <a:buChar char="●"/>
            </a:pPr>
            <a:r>
              <a:rPr lang="en-US" sz="3000" dirty="0">
                <a:solidFill>
                  <a:srgbClr val="FFFFFF"/>
                </a:solidFill>
              </a:rPr>
              <a:t>Register a Domain Name with Amazon Route 53</a:t>
            </a:r>
            <a:endParaRPr sz="3000" dirty="0">
              <a:solidFill>
                <a:srgbClr val="FFFFFF"/>
              </a:solidFill>
            </a:endParaRPr>
          </a:p>
          <a:p>
            <a:pPr marL="0" lvl="0" indent="0" algn="l" rtl="0">
              <a:lnSpc>
                <a:spcPct val="90000"/>
              </a:lnSpc>
              <a:spcBef>
                <a:spcPts val="500"/>
              </a:spcBef>
              <a:spcAft>
                <a:spcPts val="0"/>
              </a:spcAft>
              <a:buNone/>
            </a:pPr>
            <a:r>
              <a:rPr lang="en-US" sz="2400" dirty="0">
                <a:solidFill>
                  <a:srgbClr val="FFFFFF"/>
                </a:solidFill>
              </a:rPr>
              <a:t>•</a:t>
            </a:r>
            <a:r>
              <a:rPr lang="en-US" sz="2400" dirty="0">
                <a:solidFill>
                  <a:srgbClr val="FFFFFF"/>
                </a:solidFill>
                <a:latin typeface="Calibri"/>
                <a:ea typeface="Calibri"/>
                <a:cs typeface="Calibri"/>
                <a:sym typeface="Calibri"/>
              </a:rPr>
              <a:t>Step 1: Obtain a Static URL </a:t>
            </a:r>
            <a:r>
              <a:rPr lang="en-US" sz="2400" dirty="0">
                <a:solidFill>
                  <a:srgbClr val="FFFF00"/>
                </a:solidFill>
                <a:latin typeface="Calibri"/>
                <a:ea typeface="Calibri"/>
                <a:cs typeface="Calibri"/>
                <a:sym typeface="Calibri"/>
              </a:rPr>
              <a:t>($0 or $0.005/h)</a:t>
            </a:r>
            <a:endParaRPr sz="2400" dirty="0">
              <a:solidFill>
                <a:srgbClr val="FFFF00"/>
              </a:solidFill>
              <a:latin typeface="Calibri"/>
              <a:ea typeface="Calibri"/>
              <a:cs typeface="Calibri"/>
              <a:sym typeface="Calibri"/>
            </a:endParaRPr>
          </a:p>
          <a:p>
            <a:pPr marL="457200" lvl="0" indent="0" algn="l" rtl="0">
              <a:lnSpc>
                <a:spcPct val="90000"/>
              </a:lnSpc>
              <a:spcBef>
                <a:spcPts val="500"/>
              </a:spcBef>
              <a:spcAft>
                <a:spcPts val="0"/>
              </a:spcAft>
              <a:buNone/>
            </a:pPr>
            <a:r>
              <a:rPr lang="en-US" sz="1900" dirty="0">
                <a:solidFill>
                  <a:srgbClr val="FFFFFF"/>
                </a:solidFill>
              </a:rPr>
              <a:t>•</a:t>
            </a:r>
            <a:r>
              <a:rPr lang="en-US" sz="1900" dirty="0">
                <a:solidFill>
                  <a:srgbClr val="FFFFFF"/>
                </a:solidFill>
                <a:latin typeface="Calibri"/>
                <a:ea typeface="Calibri"/>
                <a:cs typeface="Calibri"/>
                <a:sym typeface="Calibri"/>
              </a:rPr>
              <a:t>a. open the </a:t>
            </a:r>
            <a:r>
              <a:rPr lang="en-US" sz="1900" i="1" dirty="0">
                <a:solidFill>
                  <a:srgbClr val="FFFFFF"/>
                </a:solidFill>
                <a:latin typeface="Calibri"/>
                <a:ea typeface="Calibri"/>
                <a:cs typeface="Calibri"/>
                <a:sym typeface="Calibri"/>
              </a:rPr>
              <a:t>Elastic IP</a:t>
            </a:r>
            <a:r>
              <a:rPr lang="en-US" sz="1900" dirty="0">
                <a:solidFill>
                  <a:srgbClr val="FFFFFF"/>
                </a:solidFill>
                <a:latin typeface="Calibri"/>
                <a:ea typeface="Calibri"/>
                <a:cs typeface="Calibri"/>
                <a:sym typeface="Calibri"/>
              </a:rPr>
              <a:t>s part of the </a:t>
            </a:r>
            <a:r>
              <a:rPr lang="en-US" sz="1900" i="1" dirty="0">
                <a:solidFill>
                  <a:srgbClr val="FFFFFF"/>
                </a:solidFill>
                <a:latin typeface="Calibri"/>
                <a:ea typeface="Calibri"/>
                <a:cs typeface="Calibri"/>
                <a:sym typeface="Calibri"/>
              </a:rPr>
              <a:t>EC2 console</a:t>
            </a:r>
            <a:r>
              <a:rPr lang="en-US" sz="1900" dirty="0">
                <a:solidFill>
                  <a:srgbClr val="FFFFFF"/>
                </a:solidFill>
                <a:latin typeface="Calibri"/>
                <a:ea typeface="Calibri"/>
                <a:cs typeface="Calibri"/>
                <a:sym typeface="Calibri"/>
              </a:rPr>
              <a:t> </a:t>
            </a:r>
            <a:endParaRPr sz="19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Clr>
                <a:schemeClr val="dk1"/>
              </a:buClr>
              <a:buSzPts val="1100"/>
              <a:buFont typeface="Arial"/>
              <a:buNone/>
            </a:pPr>
            <a:r>
              <a:rPr lang="en-US" sz="1900" dirty="0">
                <a:solidFill>
                  <a:srgbClr val="FFFFFF"/>
                </a:solidFill>
              </a:rPr>
              <a:t>•</a:t>
            </a:r>
            <a:r>
              <a:rPr lang="en-US" sz="1900" dirty="0">
                <a:solidFill>
                  <a:srgbClr val="FFFFFF"/>
                </a:solidFill>
                <a:latin typeface="Calibri"/>
                <a:ea typeface="Calibri"/>
                <a:cs typeface="Calibri"/>
                <a:sym typeface="Calibri"/>
              </a:rPr>
              <a:t>b. Set </a:t>
            </a:r>
            <a:r>
              <a:rPr lang="en-US" sz="1900" i="1" dirty="0">
                <a:solidFill>
                  <a:srgbClr val="FFFFFF"/>
                </a:solidFill>
                <a:latin typeface="Calibri"/>
                <a:ea typeface="Calibri"/>
                <a:cs typeface="Calibri"/>
                <a:sym typeface="Calibri"/>
              </a:rPr>
              <a:t>EIP used in:</a:t>
            </a:r>
            <a:r>
              <a:rPr lang="en-US" sz="1900" dirty="0">
                <a:solidFill>
                  <a:srgbClr val="FFFFFF"/>
                </a:solidFill>
                <a:latin typeface="Calibri"/>
                <a:ea typeface="Calibri"/>
                <a:cs typeface="Calibri"/>
                <a:sym typeface="Calibri"/>
              </a:rPr>
              <a:t> to VPC and click Yes, Allocate</a:t>
            </a:r>
            <a:endParaRPr sz="19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Clr>
                <a:schemeClr val="dk1"/>
              </a:buClr>
              <a:buSzPts val="1100"/>
              <a:buFont typeface="Arial"/>
              <a:buNone/>
            </a:pPr>
            <a:r>
              <a:rPr lang="en-US" sz="1900" dirty="0">
                <a:solidFill>
                  <a:srgbClr val="FFFFFF"/>
                </a:solidFill>
              </a:rPr>
              <a:t>•</a:t>
            </a:r>
            <a:r>
              <a:rPr lang="en-US" sz="1900" dirty="0">
                <a:solidFill>
                  <a:srgbClr val="FFFFFF"/>
                </a:solidFill>
                <a:latin typeface="Calibri"/>
                <a:ea typeface="Calibri"/>
                <a:cs typeface="Calibri"/>
                <a:sym typeface="Calibri"/>
              </a:rPr>
              <a:t>c. Note your new </a:t>
            </a:r>
            <a:r>
              <a:rPr lang="en-US" sz="1900" i="1" dirty="0">
                <a:solidFill>
                  <a:srgbClr val="FFFFFF"/>
                </a:solidFill>
                <a:latin typeface="Calibri"/>
                <a:ea typeface="Calibri"/>
                <a:cs typeface="Calibri"/>
                <a:sym typeface="Calibri"/>
              </a:rPr>
              <a:t>IP address</a:t>
            </a:r>
            <a:endParaRPr sz="19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Clr>
                <a:schemeClr val="dk1"/>
              </a:buClr>
              <a:buSzPts val="1100"/>
              <a:buFont typeface="Arial"/>
              <a:buNone/>
            </a:pPr>
            <a:r>
              <a:rPr lang="en-US" sz="1900" dirty="0">
                <a:solidFill>
                  <a:srgbClr val="FFFFFF"/>
                </a:solidFill>
              </a:rPr>
              <a:t>•</a:t>
            </a:r>
            <a:r>
              <a:rPr lang="en-US" sz="1900" dirty="0">
                <a:solidFill>
                  <a:srgbClr val="FFFFFF"/>
                </a:solidFill>
                <a:latin typeface="Calibri"/>
                <a:ea typeface="Calibri"/>
                <a:cs typeface="Calibri"/>
                <a:sym typeface="Calibri"/>
              </a:rPr>
              <a:t>d. Select the new IP address with the Associate Address option</a:t>
            </a:r>
            <a:endParaRPr sz="19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Clr>
                <a:schemeClr val="dk1"/>
              </a:buClr>
              <a:buSzPts val="1100"/>
              <a:buFont typeface="Arial"/>
              <a:buNone/>
            </a:pPr>
            <a:r>
              <a:rPr lang="en-US" sz="1900" dirty="0">
                <a:solidFill>
                  <a:srgbClr val="FFFFFF"/>
                </a:solidFill>
              </a:rPr>
              <a:t>•</a:t>
            </a:r>
            <a:r>
              <a:rPr lang="en-US" sz="1900" dirty="0">
                <a:solidFill>
                  <a:srgbClr val="FFFFFF"/>
                </a:solidFill>
                <a:latin typeface="Calibri"/>
                <a:ea typeface="Calibri"/>
                <a:cs typeface="Calibri"/>
                <a:sym typeface="Calibri"/>
              </a:rPr>
              <a:t>e. Instance text box and choose instance name</a:t>
            </a:r>
            <a:endParaRPr sz="19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Clr>
                <a:schemeClr val="dk1"/>
              </a:buClr>
              <a:buSzPts val="1100"/>
              <a:buFont typeface="Arial"/>
              <a:buNone/>
            </a:pPr>
            <a:r>
              <a:rPr lang="en-US" sz="1900" dirty="0">
                <a:solidFill>
                  <a:srgbClr val="FFFFFF"/>
                </a:solidFill>
              </a:rPr>
              <a:t>•</a:t>
            </a:r>
            <a:r>
              <a:rPr lang="en-US" sz="1900" dirty="0">
                <a:solidFill>
                  <a:srgbClr val="FFFFFF"/>
                </a:solidFill>
                <a:latin typeface="Calibri"/>
                <a:ea typeface="Calibri"/>
                <a:cs typeface="Calibri"/>
                <a:sym typeface="Calibri"/>
              </a:rPr>
              <a:t>f.  Verify that your new Elastic IP address is working</a:t>
            </a:r>
            <a:endParaRPr sz="1900" dirty="0">
              <a:solidFill>
                <a:srgbClr val="FFFFFF"/>
              </a:solidFill>
              <a:latin typeface="Calibri"/>
              <a:ea typeface="Calibri"/>
              <a:cs typeface="Calibri"/>
              <a:sym typeface="Calibri"/>
            </a:endParaRPr>
          </a:p>
          <a:p>
            <a:pPr marL="0" lvl="0" indent="0" algn="l" rtl="0">
              <a:lnSpc>
                <a:spcPct val="90000"/>
              </a:lnSpc>
              <a:spcBef>
                <a:spcPts val="500"/>
              </a:spcBef>
              <a:spcAft>
                <a:spcPts val="0"/>
              </a:spcAft>
              <a:buNone/>
            </a:pPr>
            <a:r>
              <a:rPr lang="en-US" sz="2400" dirty="0">
                <a:solidFill>
                  <a:srgbClr val="FFFFFF"/>
                </a:solidFill>
              </a:rPr>
              <a:t>•</a:t>
            </a:r>
            <a:r>
              <a:rPr lang="en-US" sz="2400" dirty="0">
                <a:solidFill>
                  <a:srgbClr val="FFFFFF"/>
                </a:solidFill>
                <a:latin typeface="Calibri"/>
                <a:ea typeface="Calibri"/>
                <a:cs typeface="Calibri"/>
                <a:sym typeface="Calibri"/>
              </a:rPr>
              <a:t>Step 2: Register a Domain Name </a:t>
            </a:r>
            <a:r>
              <a:rPr lang="en-US" sz="2400" dirty="0">
                <a:solidFill>
                  <a:srgbClr val="FFFF00"/>
                </a:solidFill>
                <a:latin typeface="Calibri"/>
                <a:ea typeface="Calibri"/>
                <a:cs typeface="Calibri"/>
                <a:sym typeface="Calibri"/>
              </a:rPr>
              <a:t>(.com $12)</a:t>
            </a:r>
            <a:endParaRPr sz="2400" dirty="0">
              <a:solidFill>
                <a:srgbClr val="FFFF00"/>
              </a:solidFill>
              <a:latin typeface="Calibri"/>
              <a:ea typeface="Calibri"/>
              <a:cs typeface="Calibri"/>
              <a:sym typeface="Calibri"/>
            </a:endParaRPr>
          </a:p>
          <a:p>
            <a:pPr marL="457200" lvl="0" indent="0" algn="l" rtl="0">
              <a:lnSpc>
                <a:spcPct val="90000"/>
              </a:lnSpc>
              <a:spcBef>
                <a:spcPts val="500"/>
              </a:spcBef>
              <a:spcAft>
                <a:spcPts val="0"/>
              </a:spcAft>
              <a:buClr>
                <a:schemeClr val="dk1"/>
              </a:buClr>
              <a:buSzPts val="1100"/>
              <a:buFont typeface="Arial"/>
              <a:buNone/>
            </a:pPr>
            <a:r>
              <a:rPr lang="en-US" sz="1900" dirty="0">
                <a:solidFill>
                  <a:srgbClr val="FFFFFF"/>
                </a:solidFill>
              </a:rPr>
              <a:t>•</a:t>
            </a:r>
            <a:r>
              <a:rPr lang="en-US" sz="1900" dirty="0">
                <a:solidFill>
                  <a:srgbClr val="FFFFFF"/>
                </a:solidFill>
                <a:latin typeface="Calibri"/>
                <a:ea typeface="Calibri"/>
                <a:cs typeface="Calibri"/>
                <a:sym typeface="Calibri"/>
              </a:rPr>
              <a:t>a. open the Route 53 console (AWS’s DNS service)</a:t>
            </a:r>
            <a:endParaRPr sz="19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Clr>
                <a:schemeClr val="dk1"/>
              </a:buClr>
              <a:buSzPts val="1100"/>
              <a:buFont typeface="Arial"/>
              <a:buNone/>
            </a:pPr>
            <a:r>
              <a:rPr lang="en-US" sz="1900" dirty="0">
                <a:solidFill>
                  <a:srgbClr val="FFFFFF"/>
                </a:solidFill>
              </a:rPr>
              <a:t>•</a:t>
            </a:r>
            <a:r>
              <a:rPr lang="en-US" sz="1900" dirty="0">
                <a:solidFill>
                  <a:srgbClr val="FFFFFF"/>
                </a:solidFill>
                <a:latin typeface="Calibri"/>
                <a:ea typeface="Calibri"/>
                <a:cs typeface="Calibri"/>
                <a:sym typeface="Calibri"/>
              </a:rPr>
              <a:t>b. Register Domain button</a:t>
            </a:r>
            <a:endParaRPr sz="19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Clr>
                <a:schemeClr val="dk1"/>
              </a:buClr>
              <a:buSzPts val="1100"/>
              <a:buFont typeface="Arial"/>
              <a:buNone/>
            </a:pPr>
            <a:r>
              <a:rPr lang="en-US" sz="1900" dirty="0">
                <a:solidFill>
                  <a:srgbClr val="FFFFFF"/>
                </a:solidFill>
              </a:rPr>
              <a:t>•</a:t>
            </a:r>
            <a:r>
              <a:rPr lang="en-US" sz="1900" dirty="0">
                <a:solidFill>
                  <a:srgbClr val="FFFFFF"/>
                </a:solidFill>
                <a:latin typeface="Calibri"/>
                <a:ea typeface="Calibri"/>
                <a:cs typeface="Calibri"/>
                <a:sym typeface="Calibri"/>
              </a:rPr>
              <a:t>c. Enter your Contact Details</a:t>
            </a:r>
            <a:endParaRPr sz="1900" dirty="0">
              <a:solidFill>
                <a:srgbClr val="FFFFFF"/>
              </a:solidFill>
              <a:latin typeface="Calibri"/>
              <a:ea typeface="Calibri"/>
              <a:cs typeface="Calibri"/>
              <a:sym typeface="Calibri"/>
            </a:endParaRPr>
          </a:p>
          <a:p>
            <a:pPr marL="457200" lvl="0" indent="0" algn="l" rtl="0">
              <a:lnSpc>
                <a:spcPct val="90000"/>
              </a:lnSpc>
              <a:spcBef>
                <a:spcPts val="500"/>
              </a:spcBef>
              <a:spcAft>
                <a:spcPts val="0"/>
              </a:spcAft>
              <a:buNone/>
            </a:pPr>
            <a:r>
              <a:rPr lang="en-US" sz="1900" dirty="0">
                <a:solidFill>
                  <a:srgbClr val="FFFFFF"/>
                </a:solidFill>
              </a:rPr>
              <a:t>•</a:t>
            </a:r>
            <a:r>
              <a:rPr lang="en-US" sz="1900" dirty="0">
                <a:solidFill>
                  <a:srgbClr val="FFFFFF"/>
                </a:solidFill>
                <a:latin typeface="Calibri"/>
                <a:ea typeface="Calibri"/>
                <a:cs typeface="Calibri"/>
                <a:sym typeface="Calibri"/>
              </a:rPr>
              <a:t>d. Complete purchase</a:t>
            </a:r>
            <a:endParaRPr sz="2400" dirty="0">
              <a:solidFill>
                <a:srgbClr val="FFFFFF"/>
              </a:solidFill>
              <a:latin typeface="Calibri"/>
              <a:ea typeface="Calibri"/>
              <a:cs typeface="Calibri"/>
              <a:sym typeface="Calibri"/>
            </a:endParaRPr>
          </a:p>
          <a:p>
            <a:pPr marL="0" lvl="0" indent="0" algn="l" rtl="0">
              <a:lnSpc>
                <a:spcPct val="90000"/>
              </a:lnSpc>
              <a:spcBef>
                <a:spcPts val="500"/>
              </a:spcBef>
              <a:spcAft>
                <a:spcPts val="0"/>
              </a:spcAft>
              <a:buNone/>
            </a:pPr>
            <a:r>
              <a:rPr lang="en-US" sz="2400" dirty="0">
                <a:solidFill>
                  <a:srgbClr val="FFFFFF"/>
                </a:solidFill>
              </a:rPr>
              <a:t>•</a:t>
            </a:r>
            <a:r>
              <a:rPr lang="en-US" sz="2400" dirty="0">
                <a:solidFill>
                  <a:srgbClr val="FFFFFF"/>
                </a:solidFill>
                <a:latin typeface="Calibri"/>
                <a:ea typeface="Calibri"/>
                <a:cs typeface="Calibri"/>
                <a:sym typeface="Calibri"/>
              </a:rPr>
              <a:t>Step 3: Configure DNS</a:t>
            </a:r>
            <a:endParaRPr sz="3000" dirty="0">
              <a:solidFill>
                <a:srgbClr val="FFFFFF"/>
              </a:solidFill>
            </a:endParaRPr>
          </a:p>
          <a:p>
            <a:pPr marL="457200" lvl="0" indent="0" algn="l" rtl="0">
              <a:lnSpc>
                <a:spcPct val="90000"/>
              </a:lnSpc>
              <a:spcBef>
                <a:spcPts val="500"/>
              </a:spcBef>
              <a:spcAft>
                <a:spcPts val="0"/>
              </a:spcAft>
              <a:buSzPts val="1100"/>
              <a:buNone/>
            </a:pPr>
            <a:endParaRPr sz="1800" dirty="0">
              <a:solidFill>
                <a:srgbClr val="FFFFFF"/>
              </a:solidFill>
            </a:endParaRPr>
          </a:p>
          <a:p>
            <a:pPr marL="0" lvl="0" indent="0" algn="l" rtl="0">
              <a:lnSpc>
                <a:spcPct val="90000"/>
              </a:lnSpc>
              <a:spcBef>
                <a:spcPts val="1000"/>
              </a:spcBef>
              <a:spcAft>
                <a:spcPts val="0"/>
              </a:spcAft>
              <a:buSzPts val="1100"/>
              <a:buNone/>
            </a:pPr>
            <a:endParaRPr sz="1800" dirty="0">
              <a:solidFill>
                <a:srgbClr val="FFFFFF"/>
              </a:solidFill>
              <a:latin typeface="Calibri"/>
              <a:ea typeface="Calibri"/>
              <a:cs typeface="Calibri"/>
              <a:sym typeface="Calibri"/>
            </a:endParaRPr>
          </a:p>
          <a:p>
            <a:pPr marL="0" lvl="0" indent="0" algn="l" rtl="0">
              <a:lnSpc>
                <a:spcPct val="90000"/>
              </a:lnSpc>
              <a:spcBef>
                <a:spcPts val="1000"/>
              </a:spcBef>
              <a:spcAft>
                <a:spcPts val="0"/>
              </a:spcAft>
              <a:buSzPts val="1100"/>
              <a:buNone/>
            </a:pPr>
            <a:endParaRPr sz="1800" dirty="0">
              <a:solidFill>
                <a:schemeClr val="dk1"/>
              </a:solidFill>
            </a:endParaRPr>
          </a:p>
          <a:p>
            <a:pPr marL="0" lvl="0" indent="0" algn="l" rtl="0">
              <a:lnSpc>
                <a:spcPct val="90000"/>
              </a:lnSpc>
              <a:spcBef>
                <a:spcPts val="500"/>
              </a:spcBef>
              <a:spcAft>
                <a:spcPts val="0"/>
              </a:spcAft>
              <a:buSzPts val="1100"/>
              <a:buNone/>
            </a:pPr>
            <a:endParaRPr sz="2400" dirty="0">
              <a:solidFill>
                <a:srgbClr val="FFFFFF"/>
              </a:solidFill>
            </a:endParaRPr>
          </a:p>
          <a:p>
            <a:pPr marL="0" lvl="0" indent="0" algn="l" rtl="0">
              <a:lnSpc>
                <a:spcPct val="90000"/>
              </a:lnSpc>
              <a:spcBef>
                <a:spcPts val="500"/>
              </a:spcBef>
              <a:spcAft>
                <a:spcPts val="0"/>
              </a:spcAft>
              <a:buClr>
                <a:schemeClr val="dk1"/>
              </a:buClr>
              <a:buSzPts val="1100"/>
              <a:buFont typeface="Arial"/>
              <a:buNone/>
            </a:pPr>
            <a:endParaRPr sz="2200" dirty="0">
              <a:solidFill>
                <a:srgbClr val="FFFFFF"/>
              </a:solidFill>
              <a:latin typeface="Calibri"/>
              <a:ea typeface="Calibri"/>
              <a:cs typeface="Calibri"/>
              <a:sym typeface="Calibri"/>
            </a:endParaRPr>
          </a:p>
          <a:p>
            <a:pPr marL="0" marR="0" lvl="0" indent="0" algn="l" rtl="0">
              <a:spcBef>
                <a:spcPts val="0"/>
              </a:spcBef>
              <a:spcAft>
                <a:spcPts val="0"/>
              </a:spcAft>
              <a:buNone/>
            </a:pPr>
            <a:endParaRPr sz="3600" dirty="0">
              <a:solidFill>
                <a:srgbClr val="FFFFFF"/>
              </a:solidFill>
            </a:endParaRPr>
          </a:p>
          <a:p>
            <a:pPr marL="0" marR="0" lvl="0" indent="0" algn="l" rtl="0">
              <a:spcBef>
                <a:spcPts val="0"/>
              </a:spcBef>
              <a:spcAft>
                <a:spcPts val="0"/>
              </a:spcAft>
              <a:buNone/>
            </a:pPr>
            <a:endParaRPr sz="3600" dirty="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2611"/>
        <p:cNvGrpSpPr/>
        <p:nvPr/>
      </p:nvGrpSpPr>
      <p:grpSpPr>
        <a:xfrm>
          <a:off x="0" y="0"/>
          <a:ext cx="0" cy="0"/>
          <a:chOff x="0" y="0"/>
          <a:chExt cx="0" cy="0"/>
        </a:xfrm>
      </p:grpSpPr>
      <p:sp>
        <p:nvSpPr>
          <p:cNvPr id="2612" name="Google Shape;2612;p55"/>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rgbClr val="FFFFFF"/>
                </a:solidFill>
              </a:rPr>
              <a:t>Building Your Own Website</a:t>
            </a:r>
            <a:endParaRPr>
              <a:solidFill>
                <a:srgbClr val="FFFFFF"/>
              </a:solidFill>
            </a:endParaRPr>
          </a:p>
        </p:txBody>
      </p:sp>
      <p:sp>
        <p:nvSpPr>
          <p:cNvPr id="2613" name="Google Shape;2613;p55"/>
          <p:cNvSpPr/>
          <p:nvPr/>
        </p:nvSpPr>
        <p:spPr>
          <a:xfrm>
            <a:off x="506281" y="1618142"/>
            <a:ext cx="1104000" cy="2230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14" name="Google Shape;2614;p55"/>
          <p:cNvSpPr/>
          <p:nvPr/>
        </p:nvSpPr>
        <p:spPr>
          <a:xfrm>
            <a:off x="595248" y="1715099"/>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15" name="Google Shape;2615;p55"/>
          <p:cNvSpPr/>
          <p:nvPr/>
        </p:nvSpPr>
        <p:spPr>
          <a:xfrm>
            <a:off x="666081" y="1827896"/>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16" name="Google Shape;2616;p55"/>
          <p:cNvSpPr/>
          <p:nvPr/>
        </p:nvSpPr>
        <p:spPr>
          <a:xfrm>
            <a:off x="754403" y="1940693"/>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17" name="Google Shape;2617;p55"/>
          <p:cNvSpPr/>
          <p:nvPr/>
        </p:nvSpPr>
        <p:spPr>
          <a:xfrm>
            <a:off x="669050" y="2391880"/>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18" name="Google Shape;2618;p55"/>
          <p:cNvSpPr/>
          <p:nvPr/>
        </p:nvSpPr>
        <p:spPr>
          <a:xfrm>
            <a:off x="752208" y="2504676"/>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19" name="Google Shape;2619;p55"/>
          <p:cNvSpPr/>
          <p:nvPr/>
        </p:nvSpPr>
        <p:spPr>
          <a:xfrm>
            <a:off x="755722" y="2617473"/>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0" name="Google Shape;2620;p55"/>
          <p:cNvSpPr/>
          <p:nvPr/>
        </p:nvSpPr>
        <p:spPr>
          <a:xfrm>
            <a:off x="755722" y="2730269"/>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1" name="Google Shape;2621;p55"/>
          <p:cNvSpPr/>
          <p:nvPr/>
        </p:nvSpPr>
        <p:spPr>
          <a:xfrm>
            <a:off x="759681" y="2843067"/>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2" name="Google Shape;2622;p55"/>
          <p:cNvSpPr/>
          <p:nvPr/>
        </p:nvSpPr>
        <p:spPr>
          <a:xfrm>
            <a:off x="2364877" y="3294248"/>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3" name="Google Shape;2623;p55"/>
          <p:cNvSpPr/>
          <p:nvPr/>
        </p:nvSpPr>
        <p:spPr>
          <a:xfrm>
            <a:off x="2288881" y="3407045"/>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4" name="Google Shape;2624;p55"/>
          <p:cNvSpPr/>
          <p:nvPr/>
        </p:nvSpPr>
        <p:spPr>
          <a:xfrm>
            <a:off x="595248" y="3181456"/>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5" name="Google Shape;2625;p55"/>
          <p:cNvSpPr/>
          <p:nvPr/>
        </p:nvSpPr>
        <p:spPr>
          <a:xfrm>
            <a:off x="666081" y="3294254"/>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6" name="Google Shape;2626;p55"/>
          <p:cNvSpPr/>
          <p:nvPr/>
        </p:nvSpPr>
        <p:spPr>
          <a:xfrm>
            <a:off x="754403" y="3407050"/>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7" name="Google Shape;2627;p55"/>
          <p:cNvSpPr/>
          <p:nvPr/>
        </p:nvSpPr>
        <p:spPr>
          <a:xfrm>
            <a:off x="2364877" y="385823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8" name="Google Shape;2628;p55"/>
          <p:cNvSpPr/>
          <p:nvPr/>
        </p:nvSpPr>
        <p:spPr>
          <a:xfrm>
            <a:off x="2288881" y="397102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29" name="Google Shape;2629;p55"/>
          <p:cNvSpPr/>
          <p:nvPr/>
        </p:nvSpPr>
        <p:spPr>
          <a:xfrm>
            <a:off x="506281" y="1446600"/>
            <a:ext cx="1104000" cy="171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30" name="Google Shape;2630;p55"/>
          <p:cNvSpPr/>
          <p:nvPr/>
        </p:nvSpPr>
        <p:spPr>
          <a:xfrm>
            <a:off x="455150" y="3265462"/>
            <a:ext cx="2186400" cy="767700"/>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1" name="Google Shape;2631;p55"/>
          <p:cNvSpPr/>
          <p:nvPr/>
        </p:nvSpPr>
        <p:spPr>
          <a:xfrm>
            <a:off x="52416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2" name="Google Shape;2632;p55"/>
          <p:cNvSpPr/>
          <p:nvPr/>
        </p:nvSpPr>
        <p:spPr>
          <a:xfrm>
            <a:off x="67599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3" name="Google Shape;2633;p55"/>
          <p:cNvSpPr/>
          <p:nvPr/>
        </p:nvSpPr>
        <p:spPr>
          <a:xfrm>
            <a:off x="819551"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4" name="Google Shape;2634;p55"/>
          <p:cNvSpPr/>
          <p:nvPr/>
        </p:nvSpPr>
        <p:spPr>
          <a:xfrm>
            <a:off x="96310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5" name="Google Shape;2635;p55"/>
          <p:cNvSpPr/>
          <p:nvPr/>
        </p:nvSpPr>
        <p:spPr>
          <a:xfrm>
            <a:off x="110665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6" name="Google Shape;2636;p55"/>
          <p:cNvSpPr/>
          <p:nvPr/>
        </p:nvSpPr>
        <p:spPr>
          <a:xfrm>
            <a:off x="1250207"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7" name="Google Shape;2637;p55"/>
          <p:cNvSpPr/>
          <p:nvPr/>
        </p:nvSpPr>
        <p:spPr>
          <a:xfrm>
            <a:off x="139375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8" name="Google Shape;2638;p55"/>
          <p:cNvSpPr/>
          <p:nvPr/>
        </p:nvSpPr>
        <p:spPr>
          <a:xfrm>
            <a:off x="1535931"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9" name="Google Shape;2639;p55"/>
          <p:cNvSpPr/>
          <p:nvPr/>
        </p:nvSpPr>
        <p:spPr>
          <a:xfrm>
            <a:off x="168086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0" name="Google Shape;2640;p55"/>
          <p:cNvSpPr/>
          <p:nvPr/>
        </p:nvSpPr>
        <p:spPr>
          <a:xfrm>
            <a:off x="1823035"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1" name="Google Shape;2641;p55"/>
          <p:cNvSpPr/>
          <p:nvPr/>
        </p:nvSpPr>
        <p:spPr>
          <a:xfrm>
            <a:off x="1967967"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2" name="Google Shape;2642;p55"/>
          <p:cNvSpPr/>
          <p:nvPr/>
        </p:nvSpPr>
        <p:spPr>
          <a:xfrm>
            <a:off x="2110139"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3" name="Google Shape;2643;p55"/>
          <p:cNvSpPr/>
          <p:nvPr/>
        </p:nvSpPr>
        <p:spPr>
          <a:xfrm>
            <a:off x="2255071"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4" name="Google Shape;2644;p55"/>
          <p:cNvSpPr/>
          <p:nvPr/>
        </p:nvSpPr>
        <p:spPr>
          <a:xfrm>
            <a:off x="2393101" y="3321185"/>
            <a:ext cx="1929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5" name="Google Shape;2645;p55"/>
          <p:cNvSpPr/>
          <p:nvPr/>
        </p:nvSpPr>
        <p:spPr>
          <a:xfrm>
            <a:off x="524165" y="3716313"/>
            <a:ext cx="158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6" name="Google Shape;2646;p55"/>
          <p:cNvSpPr/>
          <p:nvPr/>
        </p:nvSpPr>
        <p:spPr>
          <a:xfrm>
            <a:off x="722930"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7" name="Google Shape;2647;p55"/>
          <p:cNvSpPr/>
          <p:nvPr/>
        </p:nvSpPr>
        <p:spPr>
          <a:xfrm>
            <a:off x="865102"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8" name="Google Shape;2648;p55"/>
          <p:cNvSpPr/>
          <p:nvPr/>
        </p:nvSpPr>
        <p:spPr>
          <a:xfrm>
            <a:off x="101003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9" name="Google Shape;2649;p55"/>
          <p:cNvSpPr/>
          <p:nvPr/>
        </p:nvSpPr>
        <p:spPr>
          <a:xfrm>
            <a:off x="1152206"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0" name="Google Shape;2650;p55"/>
          <p:cNvSpPr/>
          <p:nvPr/>
        </p:nvSpPr>
        <p:spPr>
          <a:xfrm>
            <a:off x="1297137"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1" name="Google Shape;2651;p55"/>
          <p:cNvSpPr/>
          <p:nvPr/>
        </p:nvSpPr>
        <p:spPr>
          <a:xfrm>
            <a:off x="143930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2" name="Google Shape;2652;p55"/>
          <p:cNvSpPr/>
          <p:nvPr/>
        </p:nvSpPr>
        <p:spPr>
          <a:xfrm>
            <a:off x="1584241"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3" name="Google Shape;2653;p55"/>
          <p:cNvSpPr/>
          <p:nvPr/>
        </p:nvSpPr>
        <p:spPr>
          <a:xfrm>
            <a:off x="172641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4" name="Google Shape;2654;p55"/>
          <p:cNvSpPr/>
          <p:nvPr/>
        </p:nvSpPr>
        <p:spPr>
          <a:xfrm>
            <a:off x="1869965"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5" name="Google Shape;2655;p55"/>
          <p:cNvSpPr/>
          <p:nvPr/>
        </p:nvSpPr>
        <p:spPr>
          <a:xfrm>
            <a:off x="2013517"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6" name="Google Shape;2656;p55"/>
          <p:cNvSpPr/>
          <p:nvPr/>
        </p:nvSpPr>
        <p:spPr>
          <a:xfrm>
            <a:off x="215706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7" name="Google Shape;2657;p55"/>
          <p:cNvSpPr/>
          <p:nvPr/>
        </p:nvSpPr>
        <p:spPr>
          <a:xfrm>
            <a:off x="2304762" y="3716313"/>
            <a:ext cx="2811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8" name="Google Shape;2658;p55"/>
          <p:cNvSpPr/>
          <p:nvPr/>
        </p:nvSpPr>
        <p:spPr>
          <a:xfrm>
            <a:off x="524165"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9" name="Google Shape;2659;p55"/>
          <p:cNvSpPr/>
          <p:nvPr/>
        </p:nvSpPr>
        <p:spPr>
          <a:xfrm>
            <a:off x="678760" y="3858155"/>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0" name="Google Shape;2660;p55"/>
          <p:cNvSpPr/>
          <p:nvPr/>
        </p:nvSpPr>
        <p:spPr>
          <a:xfrm>
            <a:off x="820932"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1" name="Google Shape;2661;p55"/>
          <p:cNvSpPr/>
          <p:nvPr/>
        </p:nvSpPr>
        <p:spPr>
          <a:xfrm>
            <a:off x="964484"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2" name="Google Shape;2662;p55"/>
          <p:cNvSpPr/>
          <p:nvPr/>
        </p:nvSpPr>
        <p:spPr>
          <a:xfrm>
            <a:off x="1108036" y="3858155"/>
            <a:ext cx="712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3" name="Google Shape;2663;p55"/>
          <p:cNvSpPr/>
          <p:nvPr/>
        </p:nvSpPr>
        <p:spPr>
          <a:xfrm>
            <a:off x="1863063"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4" name="Google Shape;2664;p55"/>
          <p:cNvSpPr/>
          <p:nvPr/>
        </p:nvSpPr>
        <p:spPr>
          <a:xfrm>
            <a:off x="2007996"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5" name="Google Shape;2665;p55"/>
          <p:cNvSpPr/>
          <p:nvPr/>
        </p:nvSpPr>
        <p:spPr>
          <a:xfrm>
            <a:off x="2477300" y="3454161"/>
            <a:ext cx="109200" cy="229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6" name="Google Shape;2666;p55"/>
          <p:cNvSpPr/>
          <p:nvPr/>
        </p:nvSpPr>
        <p:spPr>
          <a:xfrm>
            <a:off x="2326847" y="3454161"/>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7" name="Google Shape;2667;p55"/>
          <p:cNvSpPr/>
          <p:nvPr/>
        </p:nvSpPr>
        <p:spPr>
          <a:xfrm>
            <a:off x="2181915"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8" name="Google Shape;2668;p55"/>
          <p:cNvSpPr/>
          <p:nvPr/>
        </p:nvSpPr>
        <p:spPr>
          <a:xfrm>
            <a:off x="203974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9" name="Google Shape;2669;p55"/>
          <p:cNvSpPr/>
          <p:nvPr/>
        </p:nvSpPr>
        <p:spPr>
          <a:xfrm>
            <a:off x="1894811"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0" name="Google Shape;2670;p55"/>
          <p:cNvSpPr/>
          <p:nvPr/>
        </p:nvSpPr>
        <p:spPr>
          <a:xfrm>
            <a:off x="175263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1" name="Google Shape;2671;p55"/>
          <p:cNvSpPr/>
          <p:nvPr/>
        </p:nvSpPr>
        <p:spPr>
          <a:xfrm>
            <a:off x="1607707"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2" name="Google Shape;2672;p55"/>
          <p:cNvSpPr/>
          <p:nvPr/>
        </p:nvSpPr>
        <p:spPr>
          <a:xfrm>
            <a:off x="146553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3" name="Google Shape;2673;p55"/>
          <p:cNvSpPr/>
          <p:nvPr/>
        </p:nvSpPr>
        <p:spPr>
          <a:xfrm>
            <a:off x="132198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4" name="Google Shape;2674;p55"/>
          <p:cNvSpPr/>
          <p:nvPr/>
        </p:nvSpPr>
        <p:spPr>
          <a:xfrm>
            <a:off x="1178431"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5" name="Google Shape;2675;p55"/>
          <p:cNvSpPr/>
          <p:nvPr/>
        </p:nvSpPr>
        <p:spPr>
          <a:xfrm>
            <a:off x="103487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6" name="Google Shape;2676;p55"/>
          <p:cNvSpPr/>
          <p:nvPr/>
        </p:nvSpPr>
        <p:spPr>
          <a:xfrm>
            <a:off x="891327"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7" name="Google Shape;2677;p55"/>
          <p:cNvSpPr/>
          <p:nvPr/>
        </p:nvSpPr>
        <p:spPr>
          <a:xfrm>
            <a:off x="74777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8" name="Google Shape;2678;p55"/>
          <p:cNvSpPr/>
          <p:nvPr/>
        </p:nvSpPr>
        <p:spPr>
          <a:xfrm>
            <a:off x="524165" y="3454161"/>
            <a:ext cx="191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9" name="Google Shape;2679;p55"/>
          <p:cNvSpPr/>
          <p:nvPr/>
        </p:nvSpPr>
        <p:spPr>
          <a:xfrm>
            <a:off x="2250930" y="3579538"/>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0" name="Google Shape;2680;p55"/>
          <p:cNvSpPr/>
          <p:nvPr/>
        </p:nvSpPr>
        <p:spPr>
          <a:xfrm>
            <a:off x="2105997"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1" name="Google Shape;2681;p55"/>
          <p:cNvSpPr/>
          <p:nvPr/>
        </p:nvSpPr>
        <p:spPr>
          <a:xfrm>
            <a:off x="196382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2" name="Google Shape;2682;p55"/>
          <p:cNvSpPr/>
          <p:nvPr/>
        </p:nvSpPr>
        <p:spPr>
          <a:xfrm>
            <a:off x="1818894"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3" name="Google Shape;2683;p55"/>
          <p:cNvSpPr/>
          <p:nvPr/>
        </p:nvSpPr>
        <p:spPr>
          <a:xfrm>
            <a:off x="167672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4" name="Google Shape;2684;p55"/>
          <p:cNvSpPr/>
          <p:nvPr/>
        </p:nvSpPr>
        <p:spPr>
          <a:xfrm>
            <a:off x="1533170"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5" name="Google Shape;2685;p55"/>
          <p:cNvSpPr/>
          <p:nvPr/>
        </p:nvSpPr>
        <p:spPr>
          <a:xfrm>
            <a:off x="1389618"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6" name="Google Shape;2686;p55"/>
          <p:cNvSpPr/>
          <p:nvPr/>
        </p:nvSpPr>
        <p:spPr>
          <a:xfrm>
            <a:off x="124606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7" name="Google Shape;2687;p55"/>
          <p:cNvSpPr/>
          <p:nvPr/>
        </p:nvSpPr>
        <p:spPr>
          <a:xfrm>
            <a:off x="1102515"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8" name="Google Shape;2688;p55"/>
          <p:cNvSpPr/>
          <p:nvPr/>
        </p:nvSpPr>
        <p:spPr>
          <a:xfrm>
            <a:off x="95896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9" name="Google Shape;2689;p55"/>
          <p:cNvSpPr/>
          <p:nvPr/>
        </p:nvSpPr>
        <p:spPr>
          <a:xfrm>
            <a:off x="815411"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0" name="Google Shape;2690;p55"/>
          <p:cNvSpPr/>
          <p:nvPr/>
        </p:nvSpPr>
        <p:spPr>
          <a:xfrm>
            <a:off x="524165" y="3579538"/>
            <a:ext cx="2526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1" name="Google Shape;2691;p55"/>
          <p:cNvSpPr/>
          <p:nvPr/>
        </p:nvSpPr>
        <p:spPr>
          <a:xfrm>
            <a:off x="2319945" y="3849290"/>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2" name="Google Shape;2692;p55"/>
          <p:cNvSpPr/>
          <p:nvPr/>
        </p:nvSpPr>
        <p:spPr>
          <a:xfrm>
            <a:off x="2319945"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3" name="Google Shape;2693;p55"/>
          <p:cNvSpPr/>
          <p:nvPr/>
        </p:nvSpPr>
        <p:spPr>
          <a:xfrm>
            <a:off x="2177773"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4" name="Google Shape;2694;p55"/>
          <p:cNvSpPr/>
          <p:nvPr/>
        </p:nvSpPr>
        <p:spPr>
          <a:xfrm>
            <a:off x="2463497"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5" name="Google Shape;2695;p55"/>
          <p:cNvSpPr/>
          <p:nvPr/>
        </p:nvSpPr>
        <p:spPr>
          <a:xfrm>
            <a:off x="953654" y="3574461"/>
            <a:ext cx="448121" cy="1020435"/>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6" name="Google Shape;2696;p55"/>
          <p:cNvSpPr/>
          <p:nvPr/>
        </p:nvSpPr>
        <p:spPr>
          <a:xfrm>
            <a:off x="1610456" y="3536136"/>
            <a:ext cx="450378" cy="1066539"/>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7" name="Google Shape;2697;p55"/>
          <p:cNvSpPr txBox="1"/>
          <p:nvPr/>
        </p:nvSpPr>
        <p:spPr>
          <a:xfrm>
            <a:off x="2916650" y="1402400"/>
            <a:ext cx="9171900" cy="46500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rgbClr val="FFFFFF"/>
              </a:buClr>
              <a:buSzPts val="3000"/>
              <a:buChar char="●"/>
            </a:pPr>
            <a:r>
              <a:rPr lang="en-US" sz="3000" dirty="0">
                <a:solidFill>
                  <a:srgbClr val="FFFFFF"/>
                </a:solidFill>
              </a:rPr>
              <a:t>Amazon Route 53</a:t>
            </a:r>
            <a:endParaRPr sz="3000" dirty="0">
              <a:solidFill>
                <a:srgbClr val="FFFFFF"/>
              </a:solidFill>
            </a:endParaRPr>
          </a:p>
          <a:p>
            <a:pPr marL="0" lvl="0" indent="0" algn="l" rtl="0">
              <a:lnSpc>
                <a:spcPct val="90000"/>
              </a:lnSpc>
              <a:spcBef>
                <a:spcPts val="500"/>
              </a:spcBef>
              <a:spcAft>
                <a:spcPts val="0"/>
              </a:spcAft>
              <a:buNone/>
            </a:pPr>
            <a:endParaRPr sz="3000" dirty="0">
              <a:solidFill>
                <a:srgbClr val="FFFFFF"/>
              </a:solidFill>
            </a:endParaRPr>
          </a:p>
          <a:p>
            <a:pPr marL="457200" lvl="0" indent="0" algn="l" rtl="0">
              <a:lnSpc>
                <a:spcPct val="90000"/>
              </a:lnSpc>
              <a:spcBef>
                <a:spcPts val="500"/>
              </a:spcBef>
              <a:spcAft>
                <a:spcPts val="0"/>
              </a:spcAft>
              <a:buSzPts val="1100"/>
              <a:buNone/>
            </a:pPr>
            <a:endParaRPr sz="1800" dirty="0">
              <a:solidFill>
                <a:srgbClr val="FFFFFF"/>
              </a:solidFill>
            </a:endParaRPr>
          </a:p>
          <a:p>
            <a:pPr marL="0" lvl="0" indent="0" algn="l" rtl="0">
              <a:lnSpc>
                <a:spcPct val="90000"/>
              </a:lnSpc>
              <a:spcBef>
                <a:spcPts val="1000"/>
              </a:spcBef>
              <a:spcAft>
                <a:spcPts val="0"/>
              </a:spcAft>
              <a:buSzPts val="1100"/>
              <a:buNone/>
            </a:pPr>
            <a:endParaRPr sz="1800" dirty="0">
              <a:solidFill>
                <a:srgbClr val="FFFFFF"/>
              </a:solidFill>
              <a:latin typeface="Calibri"/>
              <a:ea typeface="Calibri"/>
              <a:cs typeface="Calibri"/>
              <a:sym typeface="Calibri"/>
            </a:endParaRPr>
          </a:p>
          <a:p>
            <a:pPr marL="0" lvl="0" indent="0" algn="l" rtl="0">
              <a:lnSpc>
                <a:spcPct val="90000"/>
              </a:lnSpc>
              <a:spcBef>
                <a:spcPts val="1000"/>
              </a:spcBef>
              <a:spcAft>
                <a:spcPts val="0"/>
              </a:spcAft>
              <a:buSzPts val="1100"/>
              <a:buNone/>
            </a:pPr>
            <a:endParaRPr sz="1800" dirty="0">
              <a:solidFill>
                <a:schemeClr val="dk1"/>
              </a:solidFill>
            </a:endParaRPr>
          </a:p>
          <a:p>
            <a:pPr marL="0" lvl="0" indent="0" algn="l" rtl="0">
              <a:lnSpc>
                <a:spcPct val="90000"/>
              </a:lnSpc>
              <a:spcBef>
                <a:spcPts val="500"/>
              </a:spcBef>
              <a:spcAft>
                <a:spcPts val="0"/>
              </a:spcAft>
              <a:buSzPts val="1100"/>
              <a:buNone/>
            </a:pPr>
            <a:endParaRPr sz="2400" dirty="0">
              <a:solidFill>
                <a:srgbClr val="FFFFFF"/>
              </a:solidFill>
            </a:endParaRPr>
          </a:p>
          <a:p>
            <a:pPr marL="0" lvl="0" indent="0" algn="l" rtl="0">
              <a:lnSpc>
                <a:spcPct val="90000"/>
              </a:lnSpc>
              <a:spcBef>
                <a:spcPts val="500"/>
              </a:spcBef>
              <a:spcAft>
                <a:spcPts val="0"/>
              </a:spcAft>
              <a:buClr>
                <a:schemeClr val="dk1"/>
              </a:buClr>
              <a:buSzPts val="1100"/>
              <a:buFont typeface="Arial"/>
              <a:buNone/>
            </a:pPr>
            <a:endParaRPr sz="2200" dirty="0">
              <a:solidFill>
                <a:srgbClr val="FFFFFF"/>
              </a:solidFill>
              <a:latin typeface="Calibri"/>
              <a:ea typeface="Calibri"/>
              <a:cs typeface="Calibri"/>
              <a:sym typeface="Calibri"/>
            </a:endParaRPr>
          </a:p>
          <a:p>
            <a:pPr marL="0" marR="0" lvl="0" indent="0" algn="l" rtl="0">
              <a:spcBef>
                <a:spcPts val="0"/>
              </a:spcBef>
              <a:spcAft>
                <a:spcPts val="0"/>
              </a:spcAft>
              <a:buNone/>
            </a:pPr>
            <a:endParaRPr sz="3600" dirty="0">
              <a:solidFill>
                <a:srgbClr val="FFFFFF"/>
              </a:solidFill>
            </a:endParaRPr>
          </a:p>
          <a:p>
            <a:pPr marL="0" marR="0" lvl="0" indent="0" algn="l" rtl="0">
              <a:spcBef>
                <a:spcPts val="0"/>
              </a:spcBef>
              <a:spcAft>
                <a:spcPts val="0"/>
              </a:spcAft>
              <a:buNone/>
            </a:pPr>
            <a:endParaRPr sz="3600" dirty="0">
              <a:solidFill>
                <a:srgbClr val="FFFFFF"/>
              </a:solidFill>
            </a:endParaRPr>
          </a:p>
        </p:txBody>
      </p:sp>
      <p:pic>
        <p:nvPicPr>
          <p:cNvPr id="2698" name="Google Shape;2698;p55"/>
          <p:cNvPicPr preferRelativeResize="0"/>
          <p:nvPr/>
        </p:nvPicPr>
        <p:blipFill>
          <a:blip r:embed="rId3">
            <a:alphaModFix/>
          </a:blip>
          <a:stretch>
            <a:fillRect/>
          </a:stretch>
        </p:blipFill>
        <p:spPr>
          <a:xfrm>
            <a:off x="3002975" y="1965575"/>
            <a:ext cx="7869850" cy="3509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2702"/>
        <p:cNvGrpSpPr/>
        <p:nvPr/>
      </p:nvGrpSpPr>
      <p:grpSpPr>
        <a:xfrm>
          <a:off x="0" y="0"/>
          <a:ext cx="0" cy="0"/>
          <a:chOff x="0" y="0"/>
          <a:chExt cx="0" cy="0"/>
        </a:xfrm>
      </p:grpSpPr>
      <p:sp>
        <p:nvSpPr>
          <p:cNvPr id="2703" name="Google Shape;2703;p56"/>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rgbClr val="FFFFFF"/>
                </a:solidFill>
              </a:rPr>
              <a:t>Building Your Own Website</a:t>
            </a:r>
            <a:endParaRPr>
              <a:solidFill>
                <a:srgbClr val="FFFFFF"/>
              </a:solidFill>
            </a:endParaRPr>
          </a:p>
        </p:txBody>
      </p:sp>
      <p:sp>
        <p:nvSpPr>
          <p:cNvPr id="2704" name="Google Shape;2704;p56"/>
          <p:cNvSpPr/>
          <p:nvPr/>
        </p:nvSpPr>
        <p:spPr>
          <a:xfrm>
            <a:off x="506281" y="1618142"/>
            <a:ext cx="1104000" cy="2230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05" name="Google Shape;2705;p56"/>
          <p:cNvSpPr/>
          <p:nvPr/>
        </p:nvSpPr>
        <p:spPr>
          <a:xfrm>
            <a:off x="595248" y="1715099"/>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06" name="Google Shape;2706;p56"/>
          <p:cNvSpPr/>
          <p:nvPr/>
        </p:nvSpPr>
        <p:spPr>
          <a:xfrm>
            <a:off x="666081" y="1827896"/>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07" name="Google Shape;2707;p56"/>
          <p:cNvSpPr/>
          <p:nvPr/>
        </p:nvSpPr>
        <p:spPr>
          <a:xfrm>
            <a:off x="754403" y="1940693"/>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08" name="Google Shape;2708;p56"/>
          <p:cNvSpPr/>
          <p:nvPr/>
        </p:nvSpPr>
        <p:spPr>
          <a:xfrm>
            <a:off x="669050" y="2391880"/>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09" name="Google Shape;2709;p56"/>
          <p:cNvSpPr/>
          <p:nvPr/>
        </p:nvSpPr>
        <p:spPr>
          <a:xfrm>
            <a:off x="752208" y="2504676"/>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10" name="Google Shape;2710;p56"/>
          <p:cNvSpPr/>
          <p:nvPr/>
        </p:nvSpPr>
        <p:spPr>
          <a:xfrm>
            <a:off x="755722" y="2617473"/>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11" name="Google Shape;2711;p56"/>
          <p:cNvSpPr/>
          <p:nvPr/>
        </p:nvSpPr>
        <p:spPr>
          <a:xfrm>
            <a:off x="755722" y="2730269"/>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12" name="Google Shape;2712;p56"/>
          <p:cNvSpPr/>
          <p:nvPr/>
        </p:nvSpPr>
        <p:spPr>
          <a:xfrm>
            <a:off x="759681" y="2843067"/>
            <a:ext cx="432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13" name="Google Shape;2713;p56"/>
          <p:cNvSpPr/>
          <p:nvPr/>
        </p:nvSpPr>
        <p:spPr>
          <a:xfrm>
            <a:off x="2364877" y="3294248"/>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14" name="Google Shape;2714;p56"/>
          <p:cNvSpPr/>
          <p:nvPr/>
        </p:nvSpPr>
        <p:spPr>
          <a:xfrm>
            <a:off x="2288881" y="3407045"/>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15" name="Google Shape;2715;p56"/>
          <p:cNvSpPr/>
          <p:nvPr/>
        </p:nvSpPr>
        <p:spPr>
          <a:xfrm>
            <a:off x="595248" y="3181456"/>
            <a:ext cx="6630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16" name="Google Shape;2716;p56"/>
          <p:cNvSpPr/>
          <p:nvPr/>
        </p:nvSpPr>
        <p:spPr>
          <a:xfrm>
            <a:off x="666081" y="3294254"/>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17" name="Google Shape;2717;p56"/>
          <p:cNvSpPr/>
          <p:nvPr/>
        </p:nvSpPr>
        <p:spPr>
          <a:xfrm>
            <a:off x="754403" y="3407050"/>
            <a:ext cx="461400" cy="603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18" name="Google Shape;2718;p56"/>
          <p:cNvSpPr/>
          <p:nvPr/>
        </p:nvSpPr>
        <p:spPr>
          <a:xfrm>
            <a:off x="2364877" y="385823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19" name="Google Shape;2719;p56"/>
          <p:cNvSpPr/>
          <p:nvPr/>
        </p:nvSpPr>
        <p:spPr>
          <a:xfrm>
            <a:off x="2288881" y="3971022"/>
            <a:ext cx="144900" cy="60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20" name="Google Shape;2720;p56"/>
          <p:cNvSpPr/>
          <p:nvPr/>
        </p:nvSpPr>
        <p:spPr>
          <a:xfrm>
            <a:off x="506281" y="1446600"/>
            <a:ext cx="1104000" cy="1716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21" name="Google Shape;2721;p56"/>
          <p:cNvSpPr/>
          <p:nvPr/>
        </p:nvSpPr>
        <p:spPr>
          <a:xfrm>
            <a:off x="455150" y="3265462"/>
            <a:ext cx="2186400" cy="767700"/>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2" name="Google Shape;2722;p56"/>
          <p:cNvSpPr/>
          <p:nvPr/>
        </p:nvSpPr>
        <p:spPr>
          <a:xfrm>
            <a:off x="52416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3" name="Google Shape;2723;p56"/>
          <p:cNvSpPr/>
          <p:nvPr/>
        </p:nvSpPr>
        <p:spPr>
          <a:xfrm>
            <a:off x="67599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4" name="Google Shape;2724;p56"/>
          <p:cNvSpPr/>
          <p:nvPr/>
        </p:nvSpPr>
        <p:spPr>
          <a:xfrm>
            <a:off x="819551"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5" name="Google Shape;2725;p56"/>
          <p:cNvSpPr/>
          <p:nvPr/>
        </p:nvSpPr>
        <p:spPr>
          <a:xfrm>
            <a:off x="96310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6" name="Google Shape;2726;p56"/>
          <p:cNvSpPr/>
          <p:nvPr/>
        </p:nvSpPr>
        <p:spPr>
          <a:xfrm>
            <a:off x="1106655"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7" name="Google Shape;2727;p56"/>
          <p:cNvSpPr/>
          <p:nvPr/>
        </p:nvSpPr>
        <p:spPr>
          <a:xfrm>
            <a:off x="1250207"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8" name="Google Shape;2728;p56"/>
          <p:cNvSpPr/>
          <p:nvPr/>
        </p:nvSpPr>
        <p:spPr>
          <a:xfrm>
            <a:off x="1393759"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9" name="Google Shape;2729;p56"/>
          <p:cNvSpPr/>
          <p:nvPr/>
        </p:nvSpPr>
        <p:spPr>
          <a:xfrm>
            <a:off x="1535931"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0" name="Google Shape;2730;p56"/>
          <p:cNvSpPr/>
          <p:nvPr/>
        </p:nvSpPr>
        <p:spPr>
          <a:xfrm>
            <a:off x="1680863" y="3321185"/>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1" name="Google Shape;2731;p56"/>
          <p:cNvSpPr/>
          <p:nvPr/>
        </p:nvSpPr>
        <p:spPr>
          <a:xfrm>
            <a:off x="1823035"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2" name="Google Shape;2732;p56"/>
          <p:cNvSpPr/>
          <p:nvPr/>
        </p:nvSpPr>
        <p:spPr>
          <a:xfrm>
            <a:off x="1967967"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3" name="Google Shape;2733;p56"/>
          <p:cNvSpPr/>
          <p:nvPr/>
        </p:nvSpPr>
        <p:spPr>
          <a:xfrm>
            <a:off x="2110139" y="3321185"/>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4" name="Google Shape;2734;p56"/>
          <p:cNvSpPr/>
          <p:nvPr/>
        </p:nvSpPr>
        <p:spPr>
          <a:xfrm>
            <a:off x="2255071" y="3321185"/>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5" name="Google Shape;2735;p56"/>
          <p:cNvSpPr/>
          <p:nvPr/>
        </p:nvSpPr>
        <p:spPr>
          <a:xfrm>
            <a:off x="2393101" y="3321185"/>
            <a:ext cx="1929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6" name="Google Shape;2736;p56"/>
          <p:cNvSpPr/>
          <p:nvPr/>
        </p:nvSpPr>
        <p:spPr>
          <a:xfrm>
            <a:off x="524165" y="3716313"/>
            <a:ext cx="158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7" name="Google Shape;2737;p56"/>
          <p:cNvSpPr/>
          <p:nvPr/>
        </p:nvSpPr>
        <p:spPr>
          <a:xfrm>
            <a:off x="722930"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8" name="Google Shape;2738;p56"/>
          <p:cNvSpPr/>
          <p:nvPr/>
        </p:nvSpPr>
        <p:spPr>
          <a:xfrm>
            <a:off x="865102"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9" name="Google Shape;2739;p56"/>
          <p:cNvSpPr/>
          <p:nvPr/>
        </p:nvSpPr>
        <p:spPr>
          <a:xfrm>
            <a:off x="101003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0" name="Google Shape;2740;p56"/>
          <p:cNvSpPr/>
          <p:nvPr/>
        </p:nvSpPr>
        <p:spPr>
          <a:xfrm>
            <a:off x="1152206"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1" name="Google Shape;2741;p56"/>
          <p:cNvSpPr/>
          <p:nvPr/>
        </p:nvSpPr>
        <p:spPr>
          <a:xfrm>
            <a:off x="1297137"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2" name="Google Shape;2742;p56"/>
          <p:cNvSpPr/>
          <p:nvPr/>
        </p:nvSpPr>
        <p:spPr>
          <a:xfrm>
            <a:off x="143930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3" name="Google Shape;2743;p56"/>
          <p:cNvSpPr/>
          <p:nvPr/>
        </p:nvSpPr>
        <p:spPr>
          <a:xfrm>
            <a:off x="1584241" y="3716313"/>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4" name="Google Shape;2744;p56"/>
          <p:cNvSpPr/>
          <p:nvPr/>
        </p:nvSpPr>
        <p:spPr>
          <a:xfrm>
            <a:off x="1726413"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5" name="Google Shape;2745;p56"/>
          <p:cNvSpPr/>
          <p:nvPr/>
        </p:nvSpPr>
        <p:spPr>
          <a:xfrm>
            <a:off x="1869965"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6" name="Google Shape;2746;p56"/>
          <p:cNvSpPr/>
          <p:nvPr/>
        </p:nvSpPr>
        <p:spPr>
          <a:xfrm>
            <a:off x="2013517"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7" name="Google Shape;2747;p56"/>
          <p:cNvSpPr/>
          <p:nvPr/>
        </p:nvSpPr>
        <p:spPr>
          <a:xfrm>
            <a:off x="2157069" y="3716313"/>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8" name="Google Shape;2748;p56"/>
          <p:cNvSpPr/>
          <p:nvPr/>
        </p:nvSpPr>
        <p:spPr>
          <a:xfrm>
            <a:off x="2304762" y="3716313"/>
            <a:ext cx="2811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9" name="Google Shape;2749;p56"/>
          <p:cNvSpPr/>
          <p:nvPr/>
        </p:nvSpPr>
        <p:spPr>
          <a:xfrm>
            <a:off x="524165"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0" name="Google Shape;2750;p56"/>
          <p:cNvSpPr/>
          <p:nvPr/>
        </p:nvSpPr>
        <p:spPr>
          <a:xfrm>
            <a:off x="678760" y="3858155"/>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1" name="Google Shape;2751;p56"/>
          <p:cNvSpPr/>
          <p:nvPr/>
        </p:nvSpPr>
        <p:spPr>
          <a:xfrm>
            <a:off x="820932"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2" name="Google Shape;2752;p56"/>
          <p:cNvSpPr/>
          <p:nvPr/>
        </p:nvSpPr>
        <p:spPr>
          <a:xfrm>
            <a:off x="964484"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3" name="Google Shape;2753;p56"/>
          <p:cNvSpPr/>
          <p:nvPr/>
        </p:nvSpPr>
        <p:spPr>
          <a:xfrm>
            <a:off x="1108036" y="3858155"/>
            <a:ext cx="712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4" name="Google Shape;2754;p56"/>
          <p:cNvSpPr/>
          <p:nvPr/>
        </p:nvSpPr>
        <p:spPr>
          <a:xfrm>
            <a:off x="1863063" y="3858155"/>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5" name="Google Shape;2755;p56"/>
          <p:cNvSpPr/>
          <p:nvPr/>
        </p:nvSpPr>
        <p:spPr>
          <a:xfrm>
            <a:off x="2007996" y="3858155"/>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6" name="Google Shape;2756;p56"/>
          <p:cNvSpPr/>
          <p:nvPr/>
        </p:nvSpPr>
        <p:spPr>
          <a:xfrm>
            <a:off x="2477300" y="3454161"/>
            <a:ext cx="109200" cy="229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7" name="Google Shape;2757;p56"/>
          <p:cNvSpPr/>
          <p:nvPr/>
        </p:nvSpPr>
        <p:spPr>
          <a:xfrm>
            <a:off x="2326847" y="3454161"/>
            <a:ext cx="1065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8" name="Google Shape;2758;p56"/>
          <p:cNvSpPr/>
          <p:nvPr/>
        </p:nvSpPr>
        <p:spPr>
          <a:xfrm>
            <a:off x="2181915"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9" name="Google Shape;2759;p56"/>
          <p:cNvSpPr/>
          <p:nvPr/>
        </p:nvSpPr>
        <p:spPr>
          <a:xfrm>
            <a:off x="203974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0" name="Google Shape;2760;p56"/>
          <p:cNvSpPr/>
          <p:nvPr/>
        </p:nvSpPr>
        <p:spPr>
          <a:xfrm>
            <a:off x="1894811"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1" name="Google Shape;2761;p56"/>
          <p:cNvSpPr/>
          <p:nvPr/>
        </p:nvSpPr>
        <p:spPr>
          <a:xfrm>
            <a:off x="175263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2" name="Google Shape;2762;p56"/>
          <p:cNvSpPr/>
          <p:nvPr/>
        </p:nvSpPr>
        <p:spPr>
          <a:xfrm>
            <a:off x="1607707" y="3454161"/>
            <a:ext cx="1092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3" name="Google Shape;2763;p56"/>
          <p:cNvSpPr/>
          <p:nvPr/>
        </p:nvSpPr>
        <p:spPr>
          <a:xfrm>
            <a:off x="146553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4" name="Google Shape;2764;p56"/>
          <p:cNvSpPr/>
          <p:nvPr/>
        </p:nvSpPr>
        <p:spPr>
          <a:xfrm>
            <a:off x="1321983"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5" name="Google Shape;2765;p56"/>
          <p:cNvSpPr/>
          <p:nvPr/>
        </p:nvSpPr>
        <p:spPr>
          <a:xfrm>
            <a:off x="1178431"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6" name="Google Shape;2766;p56"/>
          <p:cNvSpPr/>
          <p:nvPr/>
        </p:nvSpPr>
        <p:spPr>
          <a:xfrm>
            <a:off x="1034879"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7" name="Google Shape;2767;p56"/>
          <p:cNvSpPr/>
          <p:nvPr/>
        </p:nvSpPr>
        <p:spPr>
          <a:xfrm>
            <a:off x="891327"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8" name="Google Shape;2768;p56"/>
          <p:cNvSpPr/>
          <p:nvPr/>
        </p:nvSpPr>
        <p:spPr>
          <a:xfrm>
            <a:off x="747775" y="3454161"/>
            <a:ext cx="107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9" name="Google Shape;2769;p56"/>
          <p:cNvSpPr/>
          <p:nvPr/>
        </p:nvSpPr>
        <p:spPr>
          <a:xfrm>
            <a:off x="524165" y="3454161"/>
            <a:ext cx="191400" cy="102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0" name="Google Shape;2770;p56"/>
          <p:cNvSpPr/>
          <p:nvPr/>
        </p:nvSpPr>
        <p:spPr>
          <a:xfrm>
            <a:off x="2250930" y="3579538"/>
            <a:ext cx="1065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1" name="Google Shape;2771;p56"/>
          <p:cNvSpPr/>
          <p:nvPr/>
        </p:nvSpPr>
        <p:spPr>
          <a:xfrm>
            <a:off x="2105997"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2" name="Google Shape;2772;p56"/>
          <p:cNvSpPr/>
          <p:nvPr/>
        </p:nvSpPr>
        <p:spPr>
          <a:xfrm>
            <a:off x="196382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3" name="Google Shape;2773;p56"/>
          <p:cNvSpPr/>
          <p:nvPr/>
        </p:nvSpPr>
        <p:spPr>
          <a:xfrm>
            <a:off x="1818894" y="3579538"/>
            <a:ext cx="1092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4" name="Google Shape;2774;p56"/>
          <p:cNvSpPr/>
          <p:nvPr/>
        </p:nvSpPr>
        <p:spPr>
          <a:xfrm>
            <a:off x="167672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5" name="Google Shape;2775;p56"/>
          <p:cNvSpPr/>
          <p:nvPr/>
        </p:nvSpPr>
        <p:spPr>
          <a:xfrm>
            <a:off x="1533170"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6" name="Google Shape;2776;p56"/>
          <p:cNvSpPr/>
          <p:nvPr/>
        </p:nvSpPr>
        <p:spPr>
          <a:xfrm>
            <a:off x="1389618"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7" name="Google Shape;2777;p56"/>
          <p:cNvSpPr/>
          <p:nvPr/>
        </p:nvSpPr>
        <p:spPr>
          <a:xfrm>
            <a:off x="1246066"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8" name="Google Shape;2778;p56"/>
          <p:cNvSpPr/>
          <p:nvPr/>
        </p:nvSpPr>
        <p:spPr>
          <a:xfrm>
            <a:off x="1102515"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9" name="Google Shape;2779;p56"/>
          <p:cNvSpPr/>
          <p:nvPr/>
        </p:nvSpPr>
        <p:spPr>
          <a:xfrm>
            <a:off x="958962"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0" name="Google Shape;2780;p56"/>
          <p:cNvSpPr/>
          <p:nvPr/>
        </p:nvSpPr>
        <p:spPr>
          <a:xfrm>
            <a:off x="815411" y="3579538"/>
            <a:ext cx="1074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1" name="Google Shape;2781;p56"/>
          <p:cNvSpPr/>
          <p:nvPr/>
        </p:nvSpPr>
        <p:spPr>
          <a:xfrm>
            <a:off x="524165" y="3579538"/>
            <a:ext cx="252600" cy="10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2" name="Google Shape;2782;p56"/>
          <p:cNvSpPr/>
          <p:nvPr/>
        </p:nvSpPr>
        <p:spPr>
          <a:xfrm>
            <a:off x="2319945" y="3849290"/>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3" name="Google Shape;2783;p56"/>
          <p:cNvSpPr/>
          <p:nvPr/>
        </p:nvSpPr>
        <p:spPr>
          <a:xfrm>
            <a:off x="2319945"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4" name="Google Shape;2784;p56"/>
          <p:cNvSpPr/>
          <p:nvPr/>
        </p:nvSpPr>
        <p:spPr>
          <a:xfrm>
            <a:off x="2177773"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5" name="Google Shape;2785;p56"/>
          <p:cNvSpPr/>
          <p:nvPr/>
        </p:nvSpPr>
        <p:spPr>
          <a:xfrm>
            <a:off x="2463497" y="3913877"/>
            <a:ext cx="122400" cy="4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6" name="Google Shape;2786;p56"/>
          <p:cNvSpPr/>
          <p:nvPr/>
        </p:nvSpPr>
        <p:spPr>
          <a:xfrm>
            <a:off x="953654" y="3574461"/>
            <a:ext cx="448121" cy="1020435"/>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7" name="Google Shape;2787;p56"/>
          <p:cNvSpPr/>
          <p:nvPr/>
        </p:nvSpPr>
        <p:spPr>
          <a:xfrm>
            <a:off x="1610456" y="3536136"/>
            <a:ext cx="450378" cy="1066539"/>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8" name="Google Shape;2788;p56"/>
          <p:cNvSpPr txBox="1"/>
          <p:nvPr/>
        </p:nvSpPr>
        <p:spPr>
          <a:xfrm>
            <a:off x="2916650" y="1402400"/>
            <a:ext cx="9171900" cy="4650000"/>
          </a:xfrm>
          <a:prstGeom prst="rect">
            <a:avLst/>
          </a:prstGeom>
          <a:noFill/>
          <a:ln>
            <a:noFill/>
          </a:ln>
        </p:spPr>
        <p:txBody>
          <a:bodyPr spcFirstLastPara="1" wrap="square" lIns="91425" tIns="45700" rIns="91425" bIns="45700" anchor="t" anchorCtr="0">
            <a:noAutofit/>
          </a:bodyPr>
          <a:lstStyle/>
          <a:p>
            <a:pPr marL="457200" lvl="0" indent="-419100" algn="l" rtl="0">
              <a:lnSpc>
                <a:spcPct val="90000"/>
              </a:lnSpc>
              <a:spcBef>
                <a:spcPts val="500"/>
              </a:spcBef>
              <a:spcAft>
                <a:spcPts val="0"/>
              </a:spcAft>
              <a:buClr>
                <a:srgbClr val="FFFFFF"/>
              </a:buClr>
              <a:buSzPts val="3000"/>
              <a:buChar char="●"/>
            </a:pPr>
            <a:r>
              <a:rPr lang="en-US" sz="3000">
                <a:solidFill>
                  <a:schemeClr val="lt1"/>
                </a:solidFill>
              </a:rPr>
              <a:t>WordPress</a:t>
            </a:r>
            <a:endParaRPr sz="3000">
              <a:solidFill>
                <a:schemeClr val="lt1"/>
              </a:solidFill>
            </a:endParaRPr>
          </a:p>
          <a:p>
            <a:pPr marL="457200" lvl="0" indent="-419100" algn="l" rtl="0">
              <a:lnSpc>
                <a:spcPct val="90000"/>
              </a:lnSpc>
              <a:spcBef>
                <a:spcPts val="0"/>
              </a:spcBef>
              <a:spcAft>
                <a:spcPts val="0"/>
              </a:spcAft>
              <a:buClr>
                <a:schemeClr val="lt1"/>
              </a:buClr>
              <a:buSzPts val="3000"/>
              <a:buChar char="●"/>
            </a:pPr>
            <a:endParaRPr sz="3000">
              <a:solidFill>
                <a:schemeClr val="lt1"/>
              </a:solidFill>
            </a:endParaRPr>
          </a:p>
          <a:p>
            <a:pPr marL="0" lvl="0" indent="0" algn="l" rtl="0">
              <a:lnSpc>
                <a:spcPct val="90000"/>
              </a:lnSpc>
              <a:spcBef>
                <a:spcPts val="500"/>
              </a:spcBef>
              <a:spcAft>
                <a:spcPts val="0"/>
              </a:spcAft>
              <a:buNone/>
            </a:pPr>
            <a:endParaRPr sz="3000">
              <a:solidFill>
                <a:srgbClr val="FFFFFF"/>
              </a:solidFill>
            </a:endParaRPr>
          </a:p>
          <a:p>
            <a:pPr marL="457200" lvl="0" indent="0" algn="l" rtl="0">
              <a:lnSpc>
                <a:spcPct val="90000"/>
              </a:lnSpc>
              <a:spcBef>
                <a:spcPts val="500"/>
              </a:spcBef>
              <a:spcAft>
                <a:spcPts val="0"/>
              </a:spcAft>
              <a:buSzPts val="1100"/>
              <a:buNone/>
            </a:pPr>
            <a:endParaRPr sz="1800">
              <a:solidFill>
                <a:srgbClr val="FFFFFF"/>
              </a:solidFill>
            </a:endParaRPr>
          </a:p>
          <a:p>
            <a:pPr marL="0" lvl="0" indent="0" algn="l" rtl="0">
              <a:lnSpc>
                <a:spcPct val="90000"/>
              </a:lnSpc>
              <a:spcBef>
                <a:spcPts val="1000"/>
              </a:spcBef>
              <a:spcAft>
                <a:spcPts val="0"/>
              </a:spcAft>
              <a:buSzPts val="1100"/>
              <a:buNone/>
            </a:pPr>
            <a:endParaRPr sz="1800">
              <a:solidFill>
                <a:srgbClr val="FFFFFF"/>
              </a:solidFill>
              <a:latin typeface="Calibri"/>
              <a:ea typeface="Calibri"/>
              <a:cs typeface="Calibri"/>
              <a:sym typeface="Calibri"/>
            </a:endParaRPr>
          </a:p>
          <a:p>
            <a:pPr marL="0" lvl="0" indent="0" algn="l" rtl="0">
              <a:lnSpc>
                <a:spcPct val="90000"/>
              </a:lnSpc>
              <a:spcBef>
                <a:spcPts val="1000"/>
              </a:spcBef>
              <a:spcAft>
                <a:spcPts val="0"/>
              </a:spcAft>
              <a:buSzPts val="1100"/>
              <a:buNone/>
            </a:pPr>
            <a:endParaRPr sz="1800">
              <a:solidFill>
                <a:schemeClr val="dk1"/>
              </a:solidFill>
            </a:endParaRPr>
          </a:p>
          <a:p>
            <a:pPr marL="0" lvl="0" indent="0" algn="l" rtl="0">
              <a:lnSpc>
                <a:spcPct val="90000"/>
              </a:lnSpc>
              <a:spcBef>
                <a:spcPts val="500"/>
              </a:spcBef>
              <a:spcAft>
                <a:spcPts val="0"/>
              </a:spcAft>
              <a:buSzPts val="1100"/>
              <a:buNone/>
            </a:pPr>
            <a:endParaRPr sz="2400">
              <a:solidFill>
                <a:srgbClr val="FFFFFF"/>
              </a:solidFill>
            </a:endParaRPr>
          </a:p>
          <a:p>
            <a:pPr marL="0" lvl="0" indent="0" algn="l" rtl="0">
              <a:lnSpc>
                <a:spcPct val="90000"/>
              </a:lnSpc>
              <a:spcBef>
                <a:spcPts val="500"/>
              </a:spcBef>
              <a:spcAft>
                <a:spcPts val="0"/>
              </a:spcAft>
              <a:buClr>
                <a:schemeClr val="dk1"/>
              </a:buClr>
              <a:buSzPts val="1100"/>
              <a:buFont typeface="Arial"/>
              <a:buNone/>
            </a:pPr>
            <a:endParaRPr sz="2200">
              <a:solidFill>
                <a:srgbClr val="FFFFFF"/>
              </a:solidFill>
              <a:latin typeface="Calibri"/>
              <a:ea typeface="Calibri"/>
              <a:cs typeface="Calibri"/>
              <a:sym typeface="Calibri"/>
            </a:endParaRPr>
          </a:p>
          <a:p>
            <a:pPr marL="0" marR="0" lvl="0" indent="0" algn="l" rtl="0">
              <a:spcBef>
                <a:spcPts val="0"/>
              </a:spcBef>
              <a:spcAft>
                <a:spcPts val="0"/>
              </a:spcAft>
              <a:buNone/>
            </a:pPr>
            <a:endParaRPr sz="3600">
              <a:solidFill>
                <a:srgbClr val="FFFFFF"/>
              </a:solidFill>
            </a:endParaRPr>
          </a:p>
          <a:p>
            <a:pPr marL="0" marR="0" lvl="0" indent="0" algn="l" rtl="0">
              <a:spcBef>
                <a:spcPts val="0"/>
              </a:spcBef>
              <a:spcAft>
                <a:spcPts val="0"/>
              </a:spcAft>
              <a:buNone/>
            </a:pPr>
            <a:endParaRPr sz="3600">
              <a:solidFill>
                <a:srgbClr val="FFFFFF"/>
              </a:solidFill>
            </a:endParaRPr>
          </a:p>
        </p:txBody>
      </p:sp>
      <p:pic>
        <p:nvPicPr>
          <p:cNvPr id="2789" name="Google Shape;2789;p56"/>
          <p:cNvPicPr preferRelativeResize="0"/>
          <p:nvPr/>
        </p:nvPicPr>
        <p:blipFill>
          <a:blip r:embed="rId3">
            <a:alphaModFix/>
          </a:blip>
          <a:stretch>
            <a:fillRect/>
          </a:stretch>
        </p:blipFill>
        <p:spPr>
          <a:xfrm>
            <a:off x="2992575" y="2117975"/>
            <a:ext cx="7598800" cy="3272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1161"/>
        <p:cNvGrpSpPr/>
        <p:nvPr/>
      </p:nvGrpSpPr>
      <p:grpSpPr>
        <a:xfrm>
          <a:off x="0" y="0"/>
          <a:ext cx="0" cy="0"/>
          <a:chOff x="0" y="0"/>
          <a:chExt cx="0" cy="0"/>
        </a:xfrm>
      </p:grpSpPr>
      <p:sp>
        <p:nvSpPr>
          <p:cNvPr id="1162" name="Google Shape;1162;p4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dirty="0">
                <a:solidFill>
                  <a:schemeClr val="lt1"/>
                </a:solidFill>
              </a:rPr>
              <a:t>Thanks for watching!</a:t>
            </a:r>
            <a:endParaRPr dirty="0"/>
          </a:p>
        </p:txBody>
      </p:sp>
      <p:pic>
        <p:nvPicPr>
          <p:cNvPr id="2" name="Picture 1">
            <a:extLst>
              <a:ext uri="{FF2B5EF4-FFF2-40B4-BE49-F238E27FC236}">
                <a16:creationId xmlns:a16="http://schemas.microsoft.com/office/drawing/2014/main" id="{DB9612E8-CC78-45AE-AEBA-A1E4BCB2B6FA}"/>
              </a:ext>
            </a:extLst>
          </p:cNvPr>
          <p:cNvPicPr>
            <a:picLocks noChangeAspect="1"/>
          </p:cNvPicPr>
          <p:nvPr/>
        </p:nvPicPr>
        <p:blipFill>
          <a:blip r:embed="rId3"/>
          <a:stretch>
            <a:fillRect/>
          </a:stretch>
        </p:blipFill>
        <p:spPr>
          <a:xfrm>
            <a:off x="2580481" y="3429000"/>
            <a:ext cx="6099809" cy="3035450"/>
          </a:xfrm>
          <a:prstGeom prst="rect">
            <a:avLst/>
          </a:prstGeom>
        </p:spPr>
      </p:pic>
      <p:sp>
        <p:nvSpPr>
          <p:cNvPr id="167" name="Google Shape;2697;p55">
            <a:extLst>
              <a:ext uri="{FF2B5EF4-FFF2-40B4-BE49-F238E27FC236}">
                <a16:creationId xmlns:a16="http://schemas.microsoft.com/office/drawing/2014/main" id="{DEB77BD9-5D99-4ED9-8975-839F45E823BE}"/>
              </a:ext>
            </a:extLst>
          </p:cNvPr>
          <p:cNvSpPr txBox="1"/>
          <p:nvPr/>
        </p:nvSpPr>
        <p:spPr>
          <a:xfrm>
            <a:off x="752570" y="1473520"/>
            <a:ext cx="9171900" cy="4650000"/>
          </a:xfrm>
          <a:prstGeom prst="rect">
            <a:avLst/>
          </a:prstGeom>
          <a:noFill/>
          <a:ln>
            <a:noFill/>
          </a:ln>
        </p:spPr>
        <p:txBody>
          <a:bodyPr spcFirstLastPara="1" wrap="square" lIns="91425" tIns="45700" rIns="91425" bIns="45700" anchor="t" anchorCtr="0">
            <a:noAutofit/>
          </a:bodyPr>
          <a:lstStyle/>
          <a:p>
            <a:pPr marL="457200" lvl="0" indent="-419100">
              <a:buClr>
                <a:srgbClr val="FFFFFF"/>
              </a:buClr>
              <a:buSzPts val="3000"/>
              <a:buChar char="●"/>
            </a:pPr>
            <a:endParaRPr lang="en-US" sz="2800" u="sng" dirty="0">
              <a:solidFill>
                <a:schemeClr val="bg1"/>
              </a:solidFill>
            </a:endParaRPr>
          </a:p>
          <a:p>
            <a:pPr marL="457200" lvl="0" indent="-419100">
              <a:buClr>
                <a:srgbClr val="FFFFFF"/>
              </a:buClr>
              <a:buSzPts val="3000"/>
              <a:buChar char="●"/>
            </a:pPr>
            <a:r>
              <a:rPr lang="en-US" sz="2800" u="sng" dirty="0">
                <a:solidFill>
                  <a:srgbClr val="FF0000"/>
                </a:solidFill>
                <a:highlight>
                  <a:srgbClr val="FFFF00"/>
                </a:highlight>
              </a:rPr>
              <a:t> Your Link can be put here</a:t>
            </a:r>
            <a:r>
              <a:rPr lang="en-US" sz="2800" u="sng" dirty="0">
                <a:solidFill>
                  <a:srgbClr val="FF0000"/>
                </a:solidFill>
                <a:highlight>
                  <a:srgbClr val="FFFF00"/>
                </a:highlight>
                <a:sym typeface="Wingdings" panose="05000000000000000000" pitchFamily="2" charset="2"/>
              </a:rPr>
              <a:t></a:t>
            </a:r>
            <a:endParaRPr lang="en-US" sz="2800" u="sng" dirty="0">
              <a:solidFill>
                <a:srgbClr val="FF0000"/>
              </a:solidFill>
              <a:highlight>
                <a:srgbClr val="FFFF00"/>
              </a:highlight>
            </a:endParaRPr>
          </a:p>
          <a:p>
            <a:pPr marL="457200" lvl="0" indent="-419100">
              <a:buClr>
                <a:srgbClr val="FFFFFF"/>
              </a:buClr>
              <a:buSzPts val="3000"/>
              <a:buChar char="●"/>
            </a:pPr>
            <a:r>
              <a:rPr lang="en-US" sz="2800" dirty="0">
                <a:solidFill>
                  <a:schemeClr val="bg1"/>
                </a:solidFill>
              </a:rPr>
              <a:t>Career Pathway </a:t>
            </a:r>
            <a:r>
              <a:rPr lang="en-US" altLang="zh-CN" sz="2800" dirty="0">
                <a:solidFill>
                  <a:schemeClr val="bg1"/>
                </a:solidFill>
              </a:rPr>
              <a:t>- </a:t>
            </a:r>
            <a:r>
              <a:rPr lang="en-US" sz="2800" dirty="0">
                <a:solidFill>
                  <a:schemeClr val="bg1"/>
                </a:solidFill>
              </a:rPr>
              <a:t>Software Development Engineer     </a:t>
            </a:r>
            <a:r>
              <a:rPr lang="en-US" sz="2800" u="sng" dirty="0">
                <a:solidFill>
                  <a:schemeClr val="bg1"/>
                </a:solidFill>
              </a:rPr>
              <a:t>https://XXXXXX</a:t>
            </a:r>
            <a:endParaRPr sz="2800" u="sng" dirty="0">
              <a:solidFill>
                <a:schemeClr val="bg1"/>
              </a:solidFill>
            </a:endParaRPr>
          </a:p>
          <a:p>
            <a:pPr marL="457200" lvl="0" indent="0" algn="l" rtl="0">
              <a:lnSpc>
                <a:spcPct val="90000"/>
              </a:lnSpc>
              <a:spcBef>
                <a:spcPts val="500"/>
              </a:spcBef>
              <a:spcAft>
                <a:spcPts val="0"/>
              </a:spcAft>
              <a:buSzPts val="1100"/>
              <a:buNone/>
            </a:pPr>
            <a:endParaRPr sz="1800" u="sng" dirty="0">
              <a:solidFill>
                <a:srgbClr val="FFFFFF"/>
              </a:solidFill>
            </a:endParaRPr>
          </a:p>
          <a:p>
            <a:pPr marL="0" lvl="0" indent="0" algn="l" rtl="0">
              <a:lnSpc>
                <a:spcPct val="90000"/>
              </a:lnSpc>
              <a:spcBef>
                <a:spcPts val="1000"/>
              </a:spcBef>
              <a:spcAft>
                <a:spcPts val="0"/>
              </a:spcAft>
              <a:buSzPts val="1100"/>
              <a:buNone/>
            </a:pPr>
            <a:endParaRPr sz="1800" dirty="0">
              <a:solidFill>
                <a:srgbClr val="FFFFFF"/>
              </a:solidFill>
              <a:latin typeface="Calibri"/>
              <a:ea typeface="Calibri"/>
              <a:cs typeface="Calibri"/>
              <a:sym typeface="Calibri"/>
            </a:endParaRPr>
          </a:p>
          <a:p>
            <a:pPr marL="0" lvl="0" indent="0" algn="l" rtl="0">
              <a:lnSpc>
                <a:spcPct val="90000"/>
              </a:lnSpc>
              <a:spcBef>
                <a:spcPts val="1000"/>
              </a:spcBef>
              <a:spcAft>
                <a:spcPts val="0"/>
              </a:spcAft>
              <a:buSzPts val="1100"/>
              <a:buNone/>
            </a:pPr>
            <a:endParaRPr sz="1800" dirty="0">
              <a:solidFill>
                <a:schemeClr val="dk1"/>
              </a:solidFill>
            </a:endParaRPr>
          </a:p>
          <a:p>
            <a:pPr marL="0" lvl="0" indent="0" algn="l" rtl="0">
              <a:lnSpc>
                <a:spcPct val="90000"/>
              </a:lnSpc>
              <a:spcBef>
                <a:spcPts val="500"/>
              </a:spcBef>
              <a:spcAft>
                <a:spcPts val="0"/>
              </a:spcAft>
              <a:buSzPts val="1100"/>
              <a:buNone/>
            </a:pPr>
            <a:endParaRPr sz="2400" dirty="0">
              <a:solidFill>
                <a:srgbClr val="FFFFFF"/>
              </a:solidFill>
            </a:endParaRPr>
          </a:p>
          <a:p>
            <a:pPr marL="0" lvl="0" indent="0" algn="l" rtl="0">
              <a:lnSpc>
                <a:spcPct val="90000"/>
              </a:lnSpc>
              <a:spcBef>
                <a:spcPts val="500"/>
              </a:spcBef>
              <a:spcAft>
                <a:spcPts val="0"/>
              </a:spcAft>
              <a:buClr>
                <a:schemeClr val="dk1"/>
              </a:buClr>
              <a:buSzPts val="1100"/>
              <a:buFont typeface="Arial"/>
              <a:buNone/>
            </a:pPr>
            <a:endParaRPr sz="2200" dirty="0">
              <a:solidFill>
                <a:srgbClr val="FFFFFF"/>
              </a:solidFill>
              <a:latin typeface="Calibri"/>
              <a:ea typeface="Calibri"/>
              <a:cs typeface="Calibri"/>
              <a:sym typeface="Calibri"/>
            </a:endParaRPr>
          </a:p>
          <a:p>
            <a:pPr marL="0" marR="0" lvl="0" indent="0" algn="l" rtl="0">
              <a:spcBef>
                <a:spcPts val="0"/>
              </a:spcBef>
              <a:spcAft>
                <a:spcPts val="0"/>
              </a:spcAft>
              <a:buNone/>
            </a:pPr>
            <a:endParaRPr sz="3600" dirty="0">
              <a:solidFill>
                <a:srgbClr val="FFFFFF"/>
              </a:solidFill>
            </a:endParaRPr>
          </a:p>
          <a:p>
            <a:pPr marL="0" marR="0" lvl="0" indent="0" algn="l" rtl="0">
              <a:spcBef>
                <a:spcPts val="0"/>
              </a:spcBef>
              <a:spcAft>
                <a:spcPts val="0"/>
              </a:spcAft>
              <a:buNone/>
            </a:pPr>
            <a:endParaRPr sz="3600"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343"/>
        <p:cNvGrpSpPr/>
        <p:nvPr/>
      </p:nvGrpSpPr>
      <p:grpSpPr>
        <a:xfrm>
          <a:off x="0" y="0"/>
          <a:ext cx="0" cy="0"/>
          <a:chOff x="0" y="0"/>
          <a:chExt cx="0" cy="0"/>
        </a:xfrm>
      </p:grpSpPr>
      <p:sp>
        <p:nvSpPr>
          <p:cNvPr id="344" name="Google Shape;344;p18"/>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chemeClr val="lt1"/>
                </a:solidFill>
              </a:rPr>
              <a:t>Agenda</a:t>
            </a:r>
            <a:endParaRPr>
              <a:solidFill>
                <a:schemeClr val="lt1"/>
              </a:solidFill>
            </a:endParaRPr>
          </a:p>
        </p:txBody>
      </p:sp>
      <p:grpSp>
        <p:nvGrpSpPr>
          <p:cNvPr id="345" name="Google Shape;345;p18"/>
          <p:cNvGrpSpPr/>
          <p:nvPr/>
        </p:nvGrpSpPr>
        <p:grpSpPr>
          <a:xfrm>
            <a:off x="1016793" y="1584325"/>
            <a:ext cx="2992438" cy="3216275"/>
            <a:chOff x="1016793" y="1584325"/>
            <a:chExt cx="2992438" cy="3216275"/>
          </a:xfrm>
        </p:grpSpPr>
        <p:grpSp>
          <p:nvGrpSpPr>
            <p:cNvPr id="346" name="Google Shape;346;p18"/>
            <p:cNvGrpSpPr/>
            <p:nvPr/>
          </p:nvGrpSpPr>
          <p:grpSpPr>
            <a:xfrm>
              <a:off x="1016793" y="1824355"/>
              <a:ext cx="1143000" cy="1855470"/>
              <a:chOff x="760412" y="2297430"/>
              <a:chExt cx="1143000" cy="1855470"/>
            </a:xfrm>
          </p:grpSpPr>
          <p:sp>
            <p:nvSpPr>
              <p:cNvPr id="347" name="Google Shape;347;p18"/>
              <p:cNvSpPr/>
              <p:nvPr/>
            </p:nvSpPr>
            <p:spPr>
              <a:xfrm>
                <a:off x="760412" y="2362200"/>
                <a:ext cx="1143000" cy="179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348" name="Google Shape;348;p18"/>
              <p:cNvGrpSpPr/>
              <p:nvPr/>
            </p:nvGrpSpPr>
            <p:grpSpPr>
              <a:xfrm>
                <a:off x="950802" y="2514600"/>
                <a:ext cx="762221" cy="1503991"/>
                <a:chOff x="912812" y="2514600"/>
                <a:chExt cx="762221" cy="1503991"/>
              </a:xfrm>
            </p:grpSpPr>
            <p:sp>
              <p:nvSpPr>
                <p:cNvPr id="349" name="Google Shape;349;p18"/>
                <p:cNvSpPr/>
                <p:nvPr/>
              </p:nvSpPr>
              <p:spPr>
                <a:xfrm>
                  <a:off x="912812" y="2514600"/>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0" name="Google Shape;350;p18"/>
                <p:cNvSpPr/>
                <p:nvPr/>
              </p:nvSpPr>
              <p:spPr>
                <a:xfrm>
                  <a:off x="986158" y="2600388"/>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1" name="Google Shape;351;p18"/>
                <p:cNvSpPr/>
                <p:nvPr/>
              </p:nvSpPr>
              <p:spPr>
                <a:xfrm>
                  <a:off x="1077614" y="2686176"/>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2" name="Google Shape;352;p18"/>
                <p:cNvSpPr/>
                <p:nvPr/>
              </p:nvSpPr>
              <p:spPr>
                <a:xfrm>
                  <a:off x="991505" y="2771964"/>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3" name="Google Shape;353;p18"/>
                <p:cNvSpPr/>
                <p:nvPr/>
              </p:nvSpPr>
              <p:spPr>
                <a:xfrm>
                  <a:off x="912812" y="2857752"/>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4" name="Google Shape;354;p18"/>
                <p:cNvSpPr/>
                <p:nvPr/>
              </p:nvSpPr>
              <p:spPr>
                <a:xfrm>
                  <a:off x="912812" y="2943540"/>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5" name="Google Shape;355;p18"/>
                <p:cNvSpPr/>
                <p:nvPr/>
              </p:nvSpPr>
              <p:spPr>
                <a:xfrm>
                  <a:off x="989233" y="3029328"/>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6" name="Google Shape;356;p18"/>
                <p:cNvSpPr/>
                <p:nvPr/>
              </p:nvSpPr>
              <p:spPr>
                <a:xfrm>
                  <a:off x="1075342" y="3115116"/>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7" name="Google Shape;357;p18"/>
                <p:cNvSpPr/>
                <p:nvPr/>
              </p:nvSpPr>
              <p:spPr>
                <a:xfrm>
                  <a:off x="1078980" y="3200904"/>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8" name="Google Shape;358;p18"/>
                <p:cNvSpPr/>
                <p:nvPr/>
              </p:nvSpPr>
              <p:spPr>
                <a:xfrm>
                  <a:off x="1078980" y="3286692"/>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9" name="Google Shape;359;p18"/>
                <p:cNvSpPr/>
                <p:nvPr/>
              </p:nvSpPr>
              <p:spPr>
                <a:xfrm>
                  <a:off x="1083080" y="3372480"/>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0" name="Google Shape;360;p18"/>
                <p:cNvSpPr/>
                <p:nvPr/>
              </p:nvSpPr>
              <p:spPr>
                <a:xfrm>
                  <a:off x="991505" y="345826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1" name="Google Shape;361;p18"/>
                <p:cNvSpPr/>
                <p:nvPr/>
              </p:nvSpPr>
              <p:spPr>
                <a:xfrm>
                  <a:off x="912812" y="3544056"/>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2" name="Google Shape;362;p18"/>
                <p:cNvSpPr/>
                <p:nvPr/>
              </p:nvSpPr>
              <p:spPr>
                <a:xfrm>
                  <a:off x="912812" y="3629844"/>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3" name="Google Shape;363;p18"/>
                <p:cNvSpPr/>
                <p:nvPr/>
              </p:nvSpPr>
              <p:spPr>
                <a:xfrm>
                  <a:off x="986158" y="3715632"/>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4" name="Google Shape;364;p18"/>
                <p:cNvSpPr/>
                <p:nvPr/>
              </p:nvSpPr>
              <p:spPr>
                <a:xfrm>
                  <a:off x="1077614" y="3801420"/>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5" name="Google Shape;365;p18"/>
                <p:cNvSpPr/>
                <p:nvPr/>
              </p:nvSpPr>
              <p:spPr>
                <a:xfrm>
                  <a:off x="991505" y="388720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6" name="Google Shape;366;p18"/>
                <p:cNvSpPr/>
                <p:nvPr/>
              </p:nvSpPr>
              <p:spPr>
                <a:xfrm>
                  <a:off x="912812" y="3972991"/>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367" name="Google Shape;367;p18"/>
              <p:cNvSpPr/>
              <p:nvPr/>
            </p:nvSpPr>
            <p:spPr>
              <a:xfrm>
                <a:off x="760412" y="2297430"/>
                <a:ext cx="1143000" cy="1332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368" name="Google Shape;368;p18"/>
            <p:cNvGrpSpPr/>
            <p:nvPr/>
          </p:nvGrpSpPr>
          <p:grpSpPr>
            <a:xfrm>
              <a:off x="2769393" y="1584325"/>
              <a:ext cx="1211263" cy="736600"/>
              <a:chOff x="1766888" y="1797050"/>
              <a:chExt cx="1211263" cy="736600"/>
            </a:xfrm>
          </p:grpSpPr>
          <p:sp>
            <p:nvSpPr>
              <p:cNvPr id="369" name="Google Shape;369;p18"/>
              <p:cNvSpPr/>
              <p:nvPr/>
            </p:nvSpPr>
            <p:spPr>
              <a:xfrm>
                <a:off x="2227263" y="1797050"/>
                <a:ext cx="296863" cy="736600"/>
              </a:xfrm>
              <a:custGeom>
                <a:avLst/>
                <a:gdLst/>
                <a:ahLst/>
                <a:cxnLst/>
                <a:rect l="l" t="t" r="r" b="b"/>
                <a:pathLst>
                  <a:path w="187" h="464" extrusionOk="0">
                    <a:moveTo>
                      <a:pt x="158" y="0"/>
                    </a:moveTo>
                    <a:lnTo>
                      <a:pt x="187" y="11"/>
                    </a:lnTo>
                    <a:lnTo>
                      <a:pt x="29" y="464"/>
                    </a:lnTo>
                    <a:lnTo>
                      <a:pt x="0" y="454"/>
                    </a:lnTo>
                    <a:lnTo>
                      <a:pt x="1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0" name="Google Shape;370;p18"/>
              <p:cNvSpPr/>
              <p:nvPr/>
            </p:nvSpPr>
            <p:spPr>
              <a:xfrm>
                <a:off x="1766888" y="1963738"/>
                <a:ext cx="403225" cy="404813"/>
              </a:xfrm>
              <a:custGeom>
                <a:avLst/>
                <a:gdLst/>
                <a:ahLst/>
                <a:cxnLst/>
                <a:rect l="l" t="t" r="r" b="b"/>
                <a:pathLst>
                  <a:path w="254" h="255" extrusionOk="0">
                    <a:moveTo>
                      <a:pt x="239" y="0"/>
                    </a:moveTo>
                    <a:lnTo>
                      <a:pt x="254" y="27"/>
                    </a:lnTo>
                    <a:lnTo>
                      <a:pt x="66" y="127"/>
                    </a:lnTo>
                    <a:lnTo>
                      <a:pt x="254" y="227"/>
                    </a:lnTo>
                    <a:lnTo>
                      <a:pt x="239" y="255"/>
                    </a:lnTo>
                    <a:lnTo>
                      <a:pt x="0" y="127"/>
                    </a:lnTo>
                    <a:lnTo>
                      <a:pt x="23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1" name="Google Shape;371;p18"/>
              <p:cNvSpPr/>
              <p:nvPr/>
            </p:nvSpPr>
            <p:spPr>
              <a:xfrm>
                <a:off x="2578101" y="1963738"/>
                <a:ext cx="400050" cy="404813"/>
              </a:xfrm>
              <a:custGeom>
                <a:avLst/>
                <a:gdLst/>
                <a:ahLst/>
                <a:cxnLst/>
                <a:rect l="l" t="t" r="r" b="b"/>
                <a:pathLst>
                  <a:path w="252" h="255" extrusionOk="0">
                    <a:moveTo>
                      <a:pt x="14" y="0"/>
                    </a:moveTo>
                    <a:lnTo>
                      <a:pt x="252" y="127"/>
                    </a:lnTo>
                    <a:lnTo>
                      <a:pt x="14" y="255"/>
                    </a:lnTo>
                    <a:lnTo>
                      <a:pt x="0" y="227"/>
                    </a:lnTo>
                    <a:lnTo>
                      <a:pt x="187" y="127"/>
                    </a:lnTo>
                    <a:lnTo>
                      <a:pt x="0" y="27"/>
                    </a:lnTo>
                    <a:lnTo>
                      <a:pt x="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372" name="Google Shape;372;p18"/>
            <p:cNvGrpSpPr/>
            <p:nvPr/>
          </p:nvGrpSpPr>
          <p:grpSpPr>
            <a:xfrm>
              <a:off x="1893094" y="3529013"/>
              <a:ext cx="2116138" cy="1271587"/>
              <a:chOff x="1893094" y="3529013"/>
              <a:chExt cx="2116138" cy="1271587"/>
            </a:xfrm>
          </p:grpSpPr>
          <p:sp>
            <p:nvSpPr>
              <p:cNvPr id="373" name="Google Shape;373;p18"/>
              <p:cNvSpPr/>
              <p:nvPr/>
            </p:nvSpPr>
            <p:spPr>
              <a:xfrm>
                <a:off x="1893094" y="3529013"/>
                <a:ext cx="2116138" cy="879475"/>
              </a:xfrm>
              <a:custGeom>
                <a:avLst/>
                <a:gdLst/>
                <a:ahLst/>
                <a:cxnLst/>
                <a:rect l="l" t="t" r="r" b="b"/>
                <a:pathLst>
                  <a:path w="1333" h="554" extrusionOk="0">
                    <a:moveTo>
                      <a:pt x="23" y="0"/>
                    </a:moveTo>
                    <a:lnTo>
                      <a:pt x="1310" y="0"/>
                    </a:lnTo>
                    <a:lnTo>
                      <a:pt x="1323" y="9"/>
                    </a:lnTo>
                    <a:lnTo>
                      <a:pt x="1329" y="15"/>
                    </a:lnTo>
                    <a:lnTo>
                      <a:pt x="1333" y="32"/>
                    </a:lnTo>
                    <a:lnTo>
                      <a:pt x="1333" y="523"/>
                    </a:lnTo>
                    <a:lnTo>
                      <a:pt x="1329" y="539"/>
                    </a:lnTo>
                    <a:lnTo>
                      <a:pt x="1323" y="546"/>
                    </a:lnTo>
                    <a:lnTo>
                      <a:pt x="1310" y="554"/>
                    </a:lnTo>
                    <a:lnTo>
                      <a:pt x="23" y="554"/>
                    </a:lnTo>
                    <a:lnTo>
                      <a:pt x="17" y="550"/>
                    </a:lnTo>
                    <a:lnTo>
                      <a:pt x="9" y="546"/>
                    </a:lnTo>
                    <a:lnTo>
                      <a:pt x="4" y="539"/>
                    </a:lnTo>
                    <a:lnTo>
                      <a:pt x="0" y="523"/>
                    </a:lnTo>
                    <a:lnTo>
                      <a:pt x="0" y="32"/>
                    </a:lnTo>
                    <a:lnTo>
                      <a:pt x="4" y="15"/>
                    </a:lnTo>
                    <a:lnTo>
                      <a:pt x="9" y="9"/>
                    </a:lnTo>
                    <a:lnTo>
                      <a:pt x="17" y="5"/>
                    </a:lnTo>
                    <a:lnTo>
                      <a:pt x="23"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4" name="Google Shape;374;p18"/>
              <p:cNvSpPr/>
              <p:nvPr/>
            </p:nvSpPr>
            <p:spPr>
              <a:xfrm>
                <a:off x="201850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7" y="56"/>
                    </a:lnTo>
                    <a:lnTo>
                      <a:pt x="0" y="50"/>
                    </a:lnTo>
                    <a:lnTo>
                      <a:pt x="0" y="6"/>
                    </a:lnTo>
                    <a:lnTo>
                      <a:pt x="5" y="4"/>
                    </a:lnTo>
                    <a:lnTo>
                      <a:pt x="7"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5" name="Google Shape;375;p18"/>
              <p:cNvSpPr/>
              <p:nvPr/>
            </p:nvSpPr>
            <p:spPr>
              <a:xfrm>
                <a:off x="224075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2" y="54"/>
                    </a:lnTo>
                    <a:lnTo>
                      <a:pt x="0" y="50"/>
                    </a:lnTo>
                    <a:lnTo>
                      <a:pt x="0" y="6"/>
                    </a:lnTo>
                    <a:lnTo>
                      <a:pt x="2" y="4"/>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6" name="Google Shape;376;p18"/>
              <p:cNvSpPr/>
              <p:nvPr/>
            </p:nvSpPr>
            <p:spPr>
              <a:xfrm>
                <a:off x="2463007" y="3579813"/>
                <a:ext cx="146050" cy="88900"/>
              </a:xfrm>
              <a:custGeom>
                <a:avLst/>
                <a:gdLst/>
                <a:ahLst/>
                <a:cxnLst/>
                <a:rect l="l" t="t" r="r" b="b"/>
                <a:pathLst>
                  <a:path w="92" h="56" extrusionOk="0">
                    <a:moveTo>
                      <a:pt x="10" y="0"/>
                    </a:moveTo>
                    <a:lnTo>
                      <a:pt x="81" y="0"/>
                    </a:lnTo>
                    <a:lnTo>
                      <a:pt x="86" y="2"/>
                    </a:lnTo>
                    <a:lnTo>
                      <a:pt x="90" y="6"/>
                    </a:lnTo>
                    <a:lnTo>
                      <a:pt x="92" y="10"/>
                    </a:lnTo>
                    <a:lnTo>
                      <a:pt x="92" y="46"/>
                    </a:lnTo>
                    <a:lnTo>
                      <a:pt x="88"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7" name="Google Shape;377;p18"/>
              <p:cNvSpPr/>
              <p:nvPr/>
            </p:nvSpPr>
            <p:spPr>
              <a:xfrm>
                <a:off x="2685257" y="3579813"/>
                <a:ext cx="141288" cy="88900"/>
              </a:xfrm>
              <a:custGeom>
                <a:avLst/>
                <a:gdLst/>
                <a:ahLst/>
                <a:cxnLst/>
                <a:rect l="l" t="t" r="r" b="b"/>
                <a:pathLst>
                  <a:path w="89" h="56" extrusionOk="0">
                    <a:moveTo>
                      <a:pt x="10" y="0"/>
                    </a:moveTo>
                    <a:lnTo>
                      <a:pt x="79" y="0"/>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8" name="Google Shape;378;p18"/>
              <p:cNvSpPr/>
              <p:nvPr/>
            </p:nvSpPr>
            <p:spPr>
              <a:xfrm>
                <a:off x="2907507" y="3579813"/>
                <a:ext cx="141288" cy="88900"/>
              </a:xfrm>
              <a:custGeom>
                <a:avLst/>
                <a:gdLst/>
                <a:ahLst/>
                <a:cxnLst/>
                <a:rect l="l" t="t" r="r" b="b"/>
                <a:pathLst>
                  <a:path w="89" h="56" extrusionOk="0">
                    <a:moveTo>
                      <a:pt x="8" y="0"/>
                    </a:moveTo>
                    <a:lnTo>
                      <a:pt x="79" y="0"/>
                    </a:lnTo>
                    <a:lnTo>
                      <a:pt x="87" y="4"/>
                    </a:lnTo>
                    <a:lnTo>
                      <a:pt x="89" y="6"/>
                    </a:lnTo>
                    <a:lnTo>
                      <a:pt x="89" y="50"/>
                    </a:lnTo>
                    <a:lnTo>
                      <a:pt x="87" y="54"/>
                    </a:lnTo>
                    <a:lnTo>
                      <a:pt x="83" y="56"/>
                    </a:lnTo>
                    <a:lnTo>
                      <a:pt x="6" y="56"/>
                    </a:lnTo>
                    <a:lnTo>
                      <a:pt x="2" y="54"/>
                    </a:lnTo>
                    <a:lnTo>
                      <a:pt x="0" y="50"/>
                    </a:lnTo>
                    <a:lnTo>
                      <a:pt x="0" y="6"/>
                    </a:lnTo>
                    <a:lnTo>
                      <a:pt x="2" y="4"/>
                    </a:lnTo>
                    <a:lnTo>
                      <a:pt x="6" y="2"/>
                    </a:lnTo>
                    <a:lnTo>
                      <a:pt x="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9" name="Google Shape;379;p18"/>
              <p:cNvSpPr/>
              <p:nvPr/>
            </p:nvSpPr>
            <p:spPr>
              <a:xfrm>
                <a:off x="3124994"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0" y="50"/>
                    </a:lnTo>
                    <a:lnTo>
                      <a:pt x="0" y="6"/>
                    </a:lnTo>
                    <a:lnTo>
                      <a:pt x="4" y="4"/>
                    </a:lnTo>
                    <a:lnTo>
                      <a:pt x="6"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0" name="Google Shape;380;p18"/>
              <p:cNvSpPr/>
              <p:nvPr/>
            </p:nvSpPr>
            <p:spPr>
              <a:xfrm>
                <a:off x="3347244" y="3579813"/>
                <a:ext cx="146050" cy="88900"/>
              </a:xfrm>
              <a:custGeom>
                <a:avLst/>
                <a:gdLst/>
                <a:ahLst/>
                <a:cxnLst/>
                <a:rect l="l" t="t" r="r" b="b"/>
                <a:pathLst>
                  <a:path w="92" h="56" extrusionOk="0">
                    <a:moveTo>
                      <a:pt x="10" y="0"/>
                    </a:moveTo>
                    <a:lnTo>
                      <a:pt x="81" y="0"/>
                    </a:lnTo>
                    <a:lnTo>
                      <a:pt x="90" y="4"/>
                    </a:lnTo>
                    <a:lnTo>
                      <a:pt x="92" y="6"/>
                    </a:lnTo>
                    <a:lnTo>
                      <a:pt x="92" y="50"/>
                    </a:lnTo>
                    <a:lnTo>
                      <a:pt x="90"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1" name="Google Shape;381;p18"/>
              <p:cNvSpPr/>
              <p:nvPr/>
            </p:nvSpPr>
            <p:spPr>
              <a:xfrm>
                <a:off x="3569494" y="3579813"/>
                <a:ext cx="146050" cy="88900"/>
              </a:xfrm>
              <a:custGeom>
                <a:avLst/>
                <a:gdLst/>
                <a:ahLst/>
                <a:cxnLst/>
                <a:rect l="l" t="t" r="r" b="b"/>
                <a:pathLst>
                  <a:path w="92" h="56" extrusionOk="0">
                    <a:moveTo>
                      <a:pt x="10" y="0"/>
                    </a:moveTo>
                    <a:lnTo>
                      <a:pt x="81" y="0"/>
                    </a:lnTo>
                    <a:lnTo>
                      <a:pt x="85" y="2"/>
                    </a:lnTo>
                    <a:lnTo>
                      <a:pt x="89" y="6"/>
                    </a:lnTo>
                    <a:lnTo>
                      <a:pt x="92" y="10"/>
                    </a:lnTo>
                    <a:lnTo>
                      <a:pt x="92" y="46"/>
                    </a:lnTo>
                    <a:lnTo>
                      <a:pt x="87" y="54"/>
                    </a:lnTo>
                    <a:lnTo>
                      <a:pt x="85"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2" name="Google Shape;382;p18"/>
              <p:cNvSpPr/>
              <p:nvPr/>
            </p:nvSpPr>
            <p:spPr>
              <a:xfrm>
                <a:off x="3791744" y="3579813"/>
                <a:ext cx="141288" cy="88900"/>
              </a:xfrm>
              <a:custGeom>
                <a:avLst/>
                <a:gdLst/>
                <a:ahLst/>
                <a:cxnLst/>
                <a:rect l="l" t="t" r="r" b="b"/>
                <a:pathLst>
                  <a:path w="89" h="56" extrusionOk="0">
                    <a:moveTo>
                      <a:pt x="10" y="0"/>
                    </a:moveTo>
                    <a:lnTo>
                      <a:pt x="81" y="0"/>
                    </a:lnTo>
                    <a:lnTo>
                      <a:pt x="83" y="2"/>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3" name="Google Shape;383;p18"/>
              <p:cNvSpPr/>
              <p:nvPr/>
            </p:nvSpPr>
            <p:spPr>
              <a:xfrm>
                <a:off x="2018507" y="3787775"/>
                <a:ext cx="146050" cy="139700"/>
              </a:xfrm>
              <a:custGeom>
                <a:avLst/>
                <a:gdLst/>
                <a:ahLst/>
                <a:cxnLst/>
                <a:rect l="l" t="t" r="r" b="b"/>
                <a:pathLst>
                  <a:path w="92" h="88" extrusionOk="0">
                    <a:moveTo>
                      <a:pt x="7" y="0"/>
                    </a:moveTo>
                    <a:lnTo>
                      <a:pt x="86" y="0"/>
                    </a:lnTo>
                    <a:lnTo>
                      <a:pt x="90" y="2"/>
                    </a:lnTo>
                    <a:lnTo>
                      <a:pt x="92" y="7"/>
                    </a:lnTo>
                    <a:lnTo>
                      <a:pt x="92" y="82"/>
                    </a:lnTo>
                    <a:lnTo>
                      <a:pt x="90" y="86"/>
                    </a:lnTo>
                    <a:lnTo>
                      <a:pt x="86" y="88"/>
                    </a:lnTo>
                    <a:lnTo>
                      <a:pt x="7" y="88"/>
                    </a:lnTo>
                    <a:lnTo>
                      <a:pt x="0" y="82"/>
                    </a:lnTo>
                    <a:lnTo>
                      <a:pt x="0" y="7"/>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4" name="Google Shape;384;p18"/>
              <p:cNvSpPr/>
              <p:nvPr/>
            </p:nvSpPr>
            <p:spPr>
              <a:xfrm>
                <a:off x="2240757"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5" name="Google Shape;385;p18"/>
              <p:cNvSpPr/>
              <p:nvPr/>
            </p:nvSpPr>
            <p:spPr>
              <a:xfrm>
                <a:off x="2463007" y="3787775"/>
                <a:ext cx="146050" cy="139700"/>
              </a:xfrm>
              <a:custGeom>
                <a:avLst/>
                <a:gdLst/>
                <a:ahLst/>
                <a:cxnLst/>
                <a:rect l="l" t="t" r="r" b="b"/>
                <a:pathLst>
                  <a:path w="92" h="88" extrusionOk="0">
                    <a:moveTo>
                      <a:pt x="6" y="0"/>
                    </a:moveTo>
                    <a:lnTo>
                      <a:pt x="86" y="0"/>
                    </a:lnTo>
                    <a:lnTo>
                      <a:pt x="88" y="2"/>
                    </a:lnTo>
                    <a:lnTo>
                      <a:pt x="92" y="11"/>
                    </a:lnTo>
                    <a:lnTo>
                      <a:pt x="92" y="78"/>
                    </a:lnTo>
                    <a:lnTo>
                      <a:pt x="88"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6" name="Google Shape;386;p18"/>
              <p:cNvSpPr/>
              <p:nvPr/>
            </p:nvSpPr>
            <p:spPr>
              <a:xfrm>
                <a:off x="268525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7" name="Google Shape;387;p18"/>
              <p:cNvSpPr/>
              <p:nvPr/>
            </p:nvSpPr>
            <p:spPr>
              <a:xfrm>
                <a:off x="290750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8" name="Google Shape;388;p18"/>
              <p:cNvSpPr/>
              <p:nvPr/>
            </p:nvSpPr>
            <p:spPr>
              <a:xfrm>
                <a:off x="312499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0" y="82"/>
                    </a:lnTo>
                    <a:lnTo>
                      <a:pt x="0" y="7"/>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89" name="Google Shape;389;p18"/>
              <p:cNvSpPr/>
              <p:nvPr/>
            </p:nvSpPr>
            <p:spPr>
              <a:xfrm>
                <a:off x="334724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0" name="Google Shape;390;p18"/>
              <p:cNvSpPr/>
              <p:nvPr/>
            </p:nvSpPr>
            <p:spPr>
              <a:xfrm>
                <a:off x="3569494" y="3787775"/>
                <a:ext cx="146050" cy="139700"/>
              </a:xfrm>
              <a:custGeom>
                <a:avLst/>
                <a:gdLst/>
                <a:ahLst/>
                <a:cxnLst/>
                <a:rect l="l" t="t" r="r" b="b"/>
                <a:pathLst>
                  <a:path w="92" h="88" extrusionOk="0">
                    <a:moveTo>
                      <a:pt x="6" y="0"/>
                    </a:moveTo>
                    <a:lnTo>
                      <a:pt x="85" y="0"/>
                    </a:lnTo>
                    <a:lnTo>
                      <a:pt x="87" y="2"/>
                    </a:lnTo>
                    <a:lnTo>
                      <a:pt x="92" y="11"/>
                    </a:lnTo>
                    <a:lnTo>
                      <a:pt x="92" y="78"/>
                    </a:lnTo>
                    <a:lnTo>
                      <a:pt x="87" y="86"/>
                    </a:lnTo>
                    <a:lnTo>
                      <a:pt x="85"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1" name="Google Shape;391;p18"/>
              <p:cNvSpPr/>
              <p:nvPr/>
            </p:nvSpPr>
            <p:spPr>
              <a:xfrm>
                <a:off x="3791744"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2" name="Google Shape;392;p18"/>
              <p:cNvSpPr/>
              <p:nvPr/>
            </p:nvSpPr>
            <p:spPr>
              <a:xfrm>
                <a:off x="2018507" y="3997325"/>
                <a:ext cx="146050" cy="139700"/>
              </a:xfrm>
              <a:custGeom>
                <a:avLst/>
                <a:gdLst/>
                <a:ahLst/>
                <a:cxnLst/>
                <a:rect l="l" t="t" r="r" b="b"/>
                <a:pathLst>
                  <a:path w="92" h="88" extrusionOk="0">
                    <a:moveTo>
                      <a:pt x="7" y="0"/>
                    </a:moveTo>
                    <a:lnTo>
                      <a:pt x="86" y="0"/>
                    </a:lnTo>
                    <a:lnTo>
                      <a:pt x="90" y="2"/>
                    </a:lnTo>
                    <a:lnTo>
                      <a:pt x="92" y="6"/>
                    </a:lnTo>
                    <a:lnTo>
                      <a:pt x="92" y="81"/>
                    </a:lnTo>
                    <a:lnTo>
                      <a:pt x="90" y="86"/>
                    </a:lnTo>
                    <a:lnTo>
                      <a:pt x="86" y="88"/>
                    </a:lnTo>
                    <a:lnTo>
                      <a:pt x="7" y="88"/>
                    </a:lnTo>
                    <a:lnTo>
                      <a:pt x="0" y="81"/>
                    </a:lnTo>
                    <a:lnTo>
                      <a:pt x="0" y="6"/>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3" name="Google Shape;393;p18"/>
              <p:cNvSpPr/>
              <p:nvPr/>
            </p:nvSpPr>
            <p:spPr>
              <a:xfrm>
                <a:off x="2240757"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4" name="Google Shape;394;p18"/>
              <p:cNvSpPr/>
              <p:nvPr/>
            </p:nvSpPr>
            <p:spPr>
              <a:xfrm>
                <a:off x="2463007" y="3997325"/>
                <a:ext cx="146050" cy="139700"/>
              </a:xfrm>
              <a:custGeom>
                <a:avLst/>
                <a:gdLst/>
                <a:ahLst/>
                <a:cxnLst/>
                <a:rect l="l" t="t" r="r" b="b"/>
                <a:pathLst>
                  <a:path w="92" h="88" extrusionOk="0">
                    <a:moveTo>
                      <a:pt x="6" y="0"/>
                    </a:moveTo>
                    <a:lnTo>
                      <a:pt x="86" y="0"/>
                    </a:lnTo>
                    <a:lnTo>
                      <a:pt x="88" y="2"/>
                    </a:lnTo>
                    <a:lnTo>
                      <a:pt x="92" y="10"/>
                    </a:lnTo>
                    <a:lnTo>
                      <a:pt x="92" y="77"/>
                    </a:lnTo>
                    <a:lnTo>
                      <a:pt x="88"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5" name="Google Shape;395;p18"/>
              <p:cNvSpPr/>
              <p:nvPr/>
            </p:nvSpPr>
            <p:spPr>
              <a:xfrm>
                <a:off x="2316957" y="4222750"/>
                <a:ext cx="1398588" cy="139700"/>
              </a:xfrm>
              <a:custGeom>
                <a:avLst/>
                <a:gdLst/>
                <a:ahLst/>
                <a:cxnLst/>
                <a:rect l="l" t="t" r="r" b="b"/>
                <a:pathLst>
                  <a:path w="881" h="88" extrusionOk="0">
                    <a:moveTo>
                      <a:pt x="6" y="0"/>
                    </a:moveTo>
                    <a:lnTo>
                      <a:pt x="874" y="0"/>
                    </a:lnTo>
                    <a:lnTo>
                      <a:pt x="876" y="2"/>
                    </a:lnTo>
                    <a:lnTo>
                      <a:pt x="881" y="11"/>
                    </a:lnTo>
                    <a:lnTo>
                      <a:pt x="881" y="77"/>
                    </a:lnTo>
                    <a:lnTo>
                      <a:pt x="878" y="82"/>
                    </a:lnTo>
                    <a:lnTo>
                      <a:pt x="876" y="84"/>
                    </a:lnTo>
                    <a:lnTo>
                      <a:pt x="874" y="88"/>
                    </a:lnTo>
                    <a:lnTo>
                      <a:pt x="6" y="88"/>
                    </a:lnTo>
                    <a:lnTo>
                      <a:pt x="0" y="82"/>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6" name="Google Shape;396;p18"/>
              <p:cNvSpPr/>
              <p:nvPr/>
            </p:nvSpPr>
            <p:spPr>
              <a:xfrm>
                <a:off x="268525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7" name="Google Shape;397;p18"/>
              <p:cNvSpPr/>
              <p:nvPr/>
            </p:nvSpPr>
            <p:spPr>
              <a:xfrm>
                <a:off x="290750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8" name="Google Shape;398;p18"/>
              <p:cNvSpPr/>
              <p:nvPr/>
            </p:nvSpPr>
            <p:spPr>
              <a:xfrm>
                <a:off x="312499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0" y="81"/>
                    </a:lnTo>
                    <a:lnTo>
                      <a:pt x="0" y="6"/>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99" name="Google Shape;399;p18"/>
              <p:cNvSpPr/>
              <p:nvPr/>
            </p:nvSpPr>
            <p:spPr>
              <a:xfrm>
                <a:off x="334724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0" name="Google Shape;400;p18"/>
              <p:cNvSpPr/>
              <p:nvPr/>
            </p:nvSpPr>
            <p:spPr>
              <a:xfrm>
                <a:off x="3569494" y="3997325"/>
                <a:ext cx="146050" cy="139700"/>
              </a:xfrm>
              <a:custGeom>
                <a:avLst/>
                <a:gdLst/>
                <a:ahLst/>
                <a:cxnLst/>
                <a:rect l="l" t="t" r="r" b="b"/>
                <a:pathLst>
                  <a:path w="92" h="88" extrusionOk="0">
                    <a:moveTo>
                      <a:pt x="6" y="0"/>
                    </a:moveTo>
                    <a:lnTo>
                      <a:pt x="85" y="0"/>
                    </a:lnTo>
                    <a:lnTo>
                      <a:pt x="87" y="2"/>
                    </a:lnTo>
                    <a:lnTo>
                      <a:pt x="92" y="10"/>
                    </a:lnTo>
                    <a:lnTo>
                      <a:pt x="92" y="77"/>
                    </a:lnTo>
                    <a:lnTo>
                      <a:pt x="87" y="86"/>
                    </a:lnTo>
                    <a:lnTo>
                      <a:pt x="85"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1" name="Google Shape;401;p18"/>
              <p:cNvSpPr/>
              <p:nvPr/>
            </p:nvSpPr>
            <p:spPr>
              <a:xfrm>
                <a:off x="3791744"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2" name="Google Shape;402;p18"/>
              <p:cNvSpPr/>
              <p:nvPr/>
            </p:nvSpPr>
            <p:spPr>
              <a:xfrm>
                <a:off x="2124869" y="3741738"/>
                <a:ext cx="630238" cy="105410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3" name="Google Shape;403;p18"/>
              <p:cNvSpPr/>
              <p:nvPr/>
            </p:nvSpPr>
            <p:spPr>
              <a:xfrm>
                <a:off x="3124994" y="3698875"/>
                <a:ext cx="633413" cy="1101725"/>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404" name="Google Shape;404;p18"/>
            <p:cNvSpPr/>
            <p:nvPr/>
          </p:nvSpPr>
          <p:spPr>
            <a:xfrm>
              <a:off x="2594769" y="2709863"/>
              <a:ext cx="762000" cy="517525"/>
            </a:xfrm>
            <a:custGeom>
              <a:avLst/>
              <a:gdLst/>
              <a:ahLst/>
              <a:cxnLst/>
              <a:rect l="l" t="t" r="r" b="b"/>
              <a:pathLst>
                <a:path w="480" h="326" extrusionOk="0">
                  <a:moveTo>
                    <a:pt x="420" y="57"/>
                  </a:moveTo>
                  <a:lnTo>
                    <a:pt x="411" y="59"/>
                  </a:lnTo>
                  <a:lnTo>
                    <a:pt x="405" y="61"/>
                  </a:lnTo>
                  <a:lnTo>
                    <a:pt x="399" y="67"/>
                  </a:lnTo>
                  <a:lnTo>
                    <a:pt x="395" y="80"/>
                  </a:lnTo>
                  <a:lnTo>
                    <a:pt x="395" y="86"/>
                  </a:lnTo>
                  <a:lnTo>
                    <a:pt x="399" y="99"/>
                  </a:lnTo>
                  <a:lnTo>
                    <a:pt x="405" y="105"/>
                  </a:lnTo>
                  <a:lnTo>
                    <a:pt x="411" y="107"/>
                  </a:lnTo>
                  <a:lnTo>
                    <a:pt x="420" y="109"/>
                  </a:lnTo>
                  <a:lnTo>
                    <a:pt x="428" y="107"/>
                  </a:lnTo>
                  <a:lnTo>
                    <a:pt x="441" y="99"/>
                  </a:lnTo>
                  <a:lnTo>
                    <a:pt x="445" y="82"/>
                  </a:lnTo>
                  <a:lnTo>
                    <a:pt x="443" y="74"/>
                  </a:lnTo>
                  <a:lnTo>
                    <a:pt x="441" y="67"/>
                  </a:lnTo>
                  <a:lnTo>
                    <a:pt x="434" y="61"/>
                  </a:lnTo>
                  <a:lnTo>
                    <a:pt x="428" y="59"/>
                  </a:lnTo>
                  <a:lnTo>
                    <a:pt x="420" y="57"/>
                  </a:lnTo>
                  <a:close/>
                  <a:moveTo>
                    <a:pt x="0" y="0"/>
                  </a:moveTo>
                  <a:lnTo>
                    <a:pt x="395" y="0"/>
                  </a:lnTo>
                  <a:lnTo>
                    <a:pt x="395" y="28"/>
                  </a:lnTo>
                  <a:lnTo>
                    <a:pt x="401" y="23"/>
                  </a:lnTo>
                  <a:lnTo>
                    <a:pt x="409" y="21"/>
                  </a:lnTo>
                  <a:lnTo>
                    <a:pt x="420" y="21"/>
                  </a:lnTo>
                  <a:lnTo>
                    <a:pt x="443" y="26"/>
                  </a:lnTo>
                  <a:lnTo>
                    <a:pt x="461" y="38"/>
                  </a:lnTo>
                  <a:lnTo>
                    <a:pt x="476" y="59"/>
                  </a:lnTo>
                  <a:lnTo>
                    <a:pt x="480" y="82"/>
                  </a:lnTo>
                  <a:lnTo>
                    <a:pt x="476" y="105"/>
                  </a:lnTo>
                  <a:lnTo>
                    <a:pt x="461" y="124"/>
                  </a:lnTo>
                  <a:lnTo>
                    <a:pt x="443" y="138"/>
                  </a:lnTo>
                  <a:lnTo>
                    <a:pt x="420" y="143"/>
                  </a:lnTo>
                  <a:lnTo>
                    <a:pt x="411" y="143"/>
                  </a:lnTo>
                  <a:lnTo>
                    <a:pt x="395" y="138"/>
                  </a:lnTo>
                  <a:lnTo>
                    <a:pt x="388" y="134"/>
                  </a:lnTo>
                  <a:lnTo>
                    <a:pt x="374" y="174"/>
                  </a:lnTo>
                  <a:lnTo>
                    <a:pt x="351" y="209"/>
                  </a:lnTo>
                  <a:lnTo>
                    <a:pt x="324" y="239"/>
                  </a:lnTo>
                  <a:lnTo>
                    <a:pt x="288" y="264"/>
                  </a:lnTo>
                  <a:lnTo>
                    <a:pt x="249" y="278"/>
                  </a:lnTo>
                  <a:lnTo>
                    <a:pt x="357" y="278"/>
                  </a:lnTo>
                  <a:lnTo>
                    <a:pt x="363" y="285"/>
                  </a:lnTo>
                  <a:lnTo>
                    <a:pt x="366" y="291"/>
                  </a:lnTo>
                  <a:lnTo>
                    <a:pt x="363" y="297"/>
                  </a:lnTo>
                  <a:lnTo>
                    <a:pt x="361" y="301"/>
                  </a:lnTo>
                  <a:lnTo>
                    <a:pt x="357" y="303"/>
                  </a:lnTo>
                  <a:lnTo>
                    <a:pt x="351" y="305"/>
                  </a:lnTo>
                  <a:lnTo>
                    <a:pt x="315" y="305"/>
                  </a:lnTo>
                  <a:lnTo>
                    <a:pt x="320" y="310"/>
                  </a:lnTo>
                  <a:lnTo>
                    <a:pt x="320" y="314"/>
                  </a:lnTo>
                  <a:lnTo>
                    <a:pt x="315" y="322"/>
                  </a:lnTo>
                  <a:lnTo>
                    <a:pt x="307" y="326"/>
                  </a:lnTo>
                  <a:lnTo>
                    <a:pt x="88" y="326"/>
                  </a:lnTo>
                  <a:lnTo>
                    <a:pt x="80" y="322"/>
                  </a:lnTo>
                  <a:lnTo>
                    <a:pt x="76" y="314"/>
                  </a:lnTo>
                  <a:lnTo>
                    <a:pt x="76" y="310"/>
                  </a:lnTo>
                  <a:lnTo>
                    <a:pt x="80" y="305"/>
                  </a:lnTo>
                  <a:lnTo>
                    <a:pt x="44" y="305"/>
                  </a:lnTo>
                  <a:lnTo>
                    <a:pt x="38" y="303"/>
                  </a:lnTo>
                  <a:lnTo>
                    <a:pt x="34" y="301"/>
                  </a:lnTo>
                  <a:lnTo>
                    <a:pt x="32" y="297"/>
                  </a:lnTo>
                  <a:lnTo>
                    <a:pt x="30" y="291"/>
                  </a:lnTo>
                  <a:lnTo>
                    <a:pt x="32" y="285"/>
                  </a:lnTo>
                  <a:lnTo>
                    <a:pt x="38" y="278"/>
                  </a:lnTo>
                  <a:lnTo>
                    <a:pt x="146" y="278"/>
                  </a:lnTo>
                  <a:lnTo>
                    <a:pt x="107" y="262"/>
                  </a:lnTo>
                  <a:lnTo>
                    <a:pt x="71" y="239"/>
                  </a:lnTo>
                  <a:lnTo>
                    <a:pt x="42" y="209"/>
                  </a:lnTo>
                  <a:lnTo>
                    <a:pt x="19" y="172"/>
                  </a:lnTo>
                  <a:lnTo>
                    <a:pt x="5" y="132"/>
                  </a:lnTo>
                  <a:lnTo>
                    <a:pt x="0" y="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5" name="Google Shape;405;p18"/>
            <p:cNvSpPr/>
            <p:nvPr/>
          </p:nvSpPr>
          <p:spPr>
            <a:xfrm>
              <a:off x="2820194" y="2401888"/>
              <a:ext cx="96838" cy="268288"/>
            </a:xfrm>
            <a:custGeom>
              <a:avLst/>
              <a:gdLst/>
              <a:ahLst/>
              <a:cxnLst/>
              <a:rect l="l" t="t" r="r" b="b"/>
              <a:pathLst>
                <a:path w="61" h="169" extrusionOk="0">
                  <a:moveTo>
                    <a:pt x="0" y="0"/>
                  </a:moveTo>
                  <a:lnTo>
                    <a:pt x="4" y="2"/>
                  </a:lnTo>
                  <a:lnTo>
                    <a:pt x="15" y="6"/>
                  </a:lnTo>
                  <a:lnTo>
                    <a:pt x="27" y="15"/>
                  </a:lnTo>
                  <a:lnTo>
                    <a:pt x="42" y="27"/>
                  </a:lnTo>
                  <a:lnTo>
                    <a:pt x="55" y="40"/>
                  </a:lnTo>
                  <a:lnTo>
                    <a:pt x="61" y="57"/>
                  </a:lnTo>
                  <a:lnTo>
                    <a:pt x="61" y="75"/>
                  </a:lnTo>
                  <a:lnTo>
                    <a:pt x="57" y="88"/>
                  </a:lnTo>
                  <a:lnTo>
                    <a:pt x="50" y="96"/>
                  </a:lnTo>
                  <a:lnTo>
                    <a:pt x="40" y="107"/>
                  </a:lnTo>
                  <a:lnTo>
                    <a:pt x="27" y="121"/>
                  </a:lnTo>
                  <a:lnTo>
                    <a:pt x="17" y="140"/>
                  </a:lnTo>
                  <a:lnTo>
                    <a:pt x="7" y="169"/>
                  </a:lnTo>
                  <a:lnTo>
                    <a:pt x="7" y="165"/>
                  </a:lnTo>
                  <a:lnTo>
                    <a:pt x="9" y="151"/>
                  </a:lnTo>
                  <a:lnTo>
                    <a:pt x="11" y="132"/>
                  </a:lnTo>
                  <a:lnTo>
                    <a:pt x="17" y="109"/>
                  </a:lnTo>
                  <a:lnTo>
                    <a:pt x="27" y="86"/>
                  </a:lnTo>
                  <a:lnTo>
                    <a:pt x="36" y="65"/>
                  </a:lnTo>
                  <a:lnTo>
                    <a:pt x="36" y="46"/>
                  </a:lnTo>
                  <a:lnTo>
                    <a:pt x="30" y="29"/>
                  </a:lnTo>
                  <a:lnTo>
                    <a:pt x="17" y="15"/>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06" name="Google Shape;406;p18"/>
            <p:cNvSpPr/>
            <p:nvPr/>
          </p:nvSpPr>
          <p:spPr>
            <a:xfrm>
              <a:off x="2956719" y="2401888"/>
              <a:ext cx="95250" cy="268288"/>
            </a:xfrm>
            <a:custGeom>
              <a:avLst/>
              <a:gdLst/>
              <a:ahLst/>
              <a:cxnLst/>
              <a:rect l="l" t="t" r="r" b="b"/>
              <a:pathLst>
                <a:path w="60" h="169" extrusionOk="0">
                  <a:moveTo>
                    <a:pt x="0" y="0"/>
                  </a:moveTo>
                  <a:lnTo>
                    <a:pt x="4" y="2"/>
                  </a:lnTo>
                  <a:lnTo>
                    <a:pt x="14" y="6"/>
                  </a:lnTo>
                  <a:lnTo>
                    <a:pt x="27" y="15"/>
                  </a:lnTo>
                  <a:lnTo>
                    <a:pt x="42" y="27"/>
                  </a:lnTo>
                  <a:lnTo>
                    <a:pt x="54" y="40"/>
                  </a:lnTo>
                  <a:lnTo>
                    <a:pt x="60" y="57"/>
                  </a:lnTo>
                  <a:lnTo>
                    <a:pt x="60" y="75"/>
                  </a:lnTo>
                  <a:lnTo>
                    <a:pt x="56" y="88"/>
                  </a:lnTo>
                  <a:lnTo>
                    <a:pt x="50" y="96"/>
                  </a:lnTo>
                  <a:lnTo>
                    <a:pt x="39" y="107"/>
                  </a:lnTo>
                  <a:lnTo>
                    <a:pt x="27" y="121"/>
                  </a:lnTo>
                  <a:lnTo>
                    <a:pt x="14" y="140"/>
                  </a:lnTo>
                  <a:lnTo>
                    <a:pt x="4" y="169"/>
                  </a:lnTo>
                  <a:lnTo>
                    <a:pt x="4" y="165"/>
                  </a:lnTo>
                  <a:lnTo>
                    <a:pt x="6" y="151"/>
                  </a:lnTo>
                  <a:lnTo>
                    <a:pt x="10" y="132"/>
                  </a:lnTo>
                  <a:lnTo>
                    <a:pt x="17" y="109"/>
                  </a:lnTo>
                  <a:lnTo>
                    <a:pt x="27" y="86"/>
                  </a:lnTo>
                  <a:lnTo>
                    <a:pt x="35" y="61"/>
                  </a:lnTo>
                  <a:lnTo>
                    <a:pt x="31" y="38"/>
                  </a:lnTo>
                  <a:lnTo>
                    <a:pt x="19" y="1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407" name="Google Shape;407;p18"/>
          <p:cNvSpPr txBox="1"/>
          <p:nvPr/>
        </p:nvSpPr>
        <p:spPr>
          <a:xfrm>
            <a:off x="4584325" y="1062025"/>
            <a:ext cx="7478100" cy="4921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FFFFFF"/>
              </a:buClr>
              <a:buSzPts val="2400"/>
              <a:buChar char="●"/>
            </a:pPr>
            <a:r>
              <a:rPr lang="en-US" sz="2400">
                <a:solidFill>
                  <a:srgbClr val="FFFFFF"/>
                </a:solidFill>
              </a:rPr>
              <a:t>Introduction to software development</a:t>
            </a:r>
            <a:endParaRPr sz="24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Definition</a:t>
            </a:r>
            <a:endParaRPr sz="18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Application </a:t>
            </a:r>
            <a:endParaRPr sz="1800">
              <a:solidFill>
                <a:srgbClr val="FFFFFF"/>
              </a:solidFill>
            </a:endParaRPr>
          </a:p>
          <a:p>
            <a:pPr marL="457200" lvl="0" indent="-381000" algn="l" rtl="0">
              <a:lnSpc>
                <a:spcPct val="115000"/>
              </a:lnSpc>
              <a:spcBef>
                <a:spcPts val="0"/>
              </a:spcBef>
              <a:spcAft>
                <a:spcPts val="0"/>
              </a:spcAft>
              <a:buClr>
                <a:srgbClr val="FFFFFF"/>
              </a:buClr>
              <a:buSzPts val="2400"/>
              <a:buChar char="●"/>
            </a:pPr>
            <a:r>
              <a:rPr lang="en-US" sz="2400">
                <a:solidFill>
                  <a:srgbClr val="FFFFFF"/>
                </a:solidFill>
              </a:rPr>
              <a:t>How to become a software development engineer  </a:t>
            </a:r>
            <a:endParaRPr sz="24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Skill set</a:t>
            </a:r>
            <a:endParaRPr sz="18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Certifications</a:t>
            </a:r>
            <a:endParaRPr sz="18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Degree requirement </a:t>
            </a:r>
            <a:endParaRPr sz="1800">
              <a:solidFill>
                <a:srgbClr val="FFFFFF"/>
              </a:solidFill>
            </a:endParaRPr>
          </a:p>
          <a:p>
            <a:pPr marL="0" marR="0" lvl="0" indent="0" algn="l" rtl="0">
              <a:lnSpc>
                <a:spcPct val="115000"/>
              </a:lnSpc>
              <a:spcBef>
                <a:spcPts val="1600"/>
              </a:spcBef>
              <a:spcAft>
                <a:spcPts val="0"/>
              </a:spcAft>
              <a:buNone/>
            </a:pPr>
            <a:endParaRPr sz="1800">
              <a:solidFill>
                <a:srgbClr val="FFFFFF"/>
              </a:solidFill>
            </a:endParaRPr>
          </a:p>
          <a:p>
            <a:pPr marL="0" lvl="0" indent="0" algn="l" rtl="0">
              <a:spcBef>
                <a:spcPts val="1600"/>
              </a:spcBef>
              <a:spcAft>
                <a:spcPts val="0"/>
              </a:spcAft>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411"/>
        <p:cNvGrpSpPr/>
        <p:nvPr/>
      </p:nvGrpSpPr>
      <p:grpSpPr>
        <a:xfrm>
          <a:off x="0" y="0"/>
          <a:ext cx="0" cy="0"/>
          <a:chOff x="0" y="0"/>
          <a:chExt cx="0" cy="0"/>
        </a:xfrm>
      </p:grpSpPr>
      <p:sp>
        <p:nvSpPr>
          <p:cNvPr id="412" name="Google Shape;412;p19"/>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chemeClr val="lt1"/>
                </a:solidFill>
              </a:rPr>
              <a:t>Agenda</a:t>
            </a:r>
            <a:endParaRPr>
              <a:solidFill>
                <a:schemeClr val="lt1"/>
              </a:solidFill>
            </a:endParaRPr>
          </a:p>
        </p:txBody>
      </p:sp>
      <p:grpSp>
        <p:nvGrpSpPr>
          <p:cNvPr id="413" name="Google Shape;413;p19"/>
          <p:cNvGrpSpPr/>
          <p:nvPr/>
        </p:nvGrpSpPr>
        <p:grpSpPr>
          <a:xfrm>
            <a:off x="1016793" y="1584325"/>
            <a:ext cx="2992438" cy="3216275"/>
            <a:chOff x="1016793" y="1584325"/>
            <a:chExt cx="2992438" cy="3216275"/>
          </a:xfrm>
        </p:grpSpPr>
        <p:grpSp>
          <p:nvGrpSpPr>
            <p:cNvPr id="414" name="Google Shape;414;p19"/>
            <p:cNvGrpSpPr/>
            <p:nvPr/>
          </p:nvGrpSpPr>
          <p:grpSpPr>
            <a:xfrm>
              <a:off x="1016793" y="1824355"/>
              <a:ext cx="1143000" cy="1855470"/>
              <a:chOff x="760412" y="2297430"/>
              <a:chExt cx="1143000" cy="1855470"/>
            </a:xfrm>
          </p:grpSpPr>
          <p:sp>
            <p:nvSpPr>
              <p:cNvPr id="415" name="Google Shape;415;p19"/>
              <p:cNvSpPr/>
              <p:nvPr/>
            </p:nvSpPr>
            <p:spPr>
              <a:xfrm>
                <a:off x="760412" y="2362200"/>
                <a:ext cx="1143000" cy="179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416" name="Google Shape;416;p19"/>
              <p:cNvGrpSpPr/>
              <p:nvPr/>
            </p:nvGrpSpPr>
            <p:grpSpPr>
              <a:xfrm>
                <a:off x="950802" y="2514600"/>
                <a:ext cx="762221" cy="1503991"/>
                <a:chOff x="912812" y="2514600"/>
                <a:chExt cx="762221" cy="1503991"/>
              </a:xfrm>
            </p:grpSpPr>
            <p:sp>
              <p:nvSpPr>
                <p:cNvPr id="417" name="Google Shape;417;p19"/>
                <p:cNvSpPr/>
                <p:nvPr/>
              </p:nvSpPr>
              <p:spPr>
                <a:xfrm>
                  <a:off x="912812" y="2514600"/>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18" name="Google Shape;418;p19"/>
                <p:cNvSpPr/>
                <p:nvPr/>
              </p:nvSpPr>
              <p:spPr>
                <a:xfrm>
                  <a:off x="986158" y="2600388"/>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19" name="Google Shape;419;p19"/>
                <p:cNvSpPr/>
                <p:nvPr/>
              </p:nvSpPr>
              <p:spPr>
                <a:xfrm>
                  <a:off x="1077614" y="2686176"/>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20" name="Google Shape;420;p19"/>
                <p:cNvSpPr/>
                <p:nvPr/>
              </p:nvSpPr>
              <p:spPr>
                <a:xfrm>
                  <a:off x="991505" y="2771964"/>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21" name="Google Shape;421;p19"/>
                <p:cNvSpPr/>
                <p:nvPr/>
              </p:nvSpPr>
              <p:spPr>
                <a:xfrm>
                  <a:off x="912812" y="2857752"/>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22" name="Google Shape;422;p19"/>
                <p:cNvSpPr/>
                <p:nvPr/>
              </p:nvSpPr>
              <p:spPr>
                <a:xfrm>
                  <a:off x="912812" y="2943540"/>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23" name="Google Shape;423;p19"/>
                <p:cNvSpPr/>
                <p:nvPr/>
              </p:nvSpPr>
              <p:spPr>
                <a:xfrm>
                  <a:off x="989233" y="3029328"/>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24" name="Google Shape;424;p19"/>
                <p:cNvSpPr/>
                <p:nvPr/>
              </p:nvSpPr>
              <p:spPr>
                <a:xfrm>
                  <a:off x="1075342" y="3115116"/>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25" name="Google Shape;425;p19"/>
                <p:cNvSpPr/>
                <p:nvPr/>
              </p:nvSpPr>
              <p:spPr>
                <a:xfrm>
                  <a:off x="1078980" y="3200904"/>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26" name="Google Shape;426;p19"/>
                <p:cNvSpPr/>
                <p:nvPr/>
              </p:nvSpPr>
              <p:spPr>
                <a:xfrm>
                  <a:off x="1078980" y="3286692"/>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27" name="Google Shape;427;p19"/>
                <p:cNvSpPr/>
                <p:nvPr/>
              </p:nvSpPr>
              <p:spPr>
                <a:xfrm>
                  <a:off x="1083080" y="3372480"/>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28" name="Google Shape;428;p19"/>
                <p:cNvSpPr/>
                <p:nvPr/>
              </p:nvSpPr>
              <p:spPr>
                <a:xfrm>
                  <a:off x="991505" y="345826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29" name="Google Shape;429;p19"/>
                <p:cNvSpPr/>
                <p:nvPr/>
              </p:nvSpPr>
              <p:spPr>
                <a:xfrm>
                  <a:off x="912812" y="3544056"/>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30" name="Google Shape;430;p19"/>
                <p:cNvSpPr/>
                <p:nvPr/>
              </p:nvSpPr>
              <p:spPr>
                <a:xfrm>
                  <a:off x="912812" y="3629844"/>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31" name="Google Shape;431;p19"/>
                <p:cNvSpPr/>
                <p:nvPr/>
              </p:nvSpPr>
              <p:spPr>
                <a:xfrm>
                  <a:off x="986158" y="3715632"/>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32" name="Google Shape;432;p19"/>
                <p:cNvSpPr/>
                <p:nvPr/>
              </p:nvSpPr>
              <p:spPr>
                <a:xfrm>
                  <a:off x="1077614" y="3801420"/>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33" name="Google Shape;433;p19"/>
                <p:cNvSpPr/>
                <p:nvPr/>
              </p:nvSpPr>
              <p:spPr>
                <a:xfrm>
                  <a:off x="991505" y="388720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34" name="Google Shape;434;p19"/>
                <p:cNvSpPr/>
                <p:nvPr/>
              </p:nvSpPr>
              <p:spPr>
                <a:xfrm>
                  <a:off x="912812" y="3972991"/>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435" name="Google Shape;435;p19"/>
              <p:cNvSpPr/>
              <p:nvPr/>
            </p:nvSpPr>
            <p:spPr>
              <a:xfrm>
                <a:off x="760412" y="2297430"/>
                <a:ext cx="1143000" cy="1332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436" name="Google Shape;436;p19"/>
            <p:cNvGrpSpPr/>
            <p:nvPr/>
          </p:nvGrpSpPr>
          <p:grpSpPr>
            <a:xfrm>
              <a:off x="2769393" y="1584325"/>
              <a:ext cx="1211263" cy="736600"/>
              <a:chOff x="1766888" y="1797050"/>
              <a:chExt cx="1211263" cy="736600"/>
            </a:xfrm>
          </p:grpSpPr>
          <p:sp>
            <p:nvSpPr>
              <p:cNvPr id="437" name="Google Shape;437;p19"/>
              <p:cNvSpPr/>
              <p:nvPr/>
            </p:nvSpPr>
            <p:spPr>
              <a:xfrm>
                <a:off x="2227263" y="1797050"/>
                <a:ext cx="296863" cy="736600"/>
              </a:xfrm>
              <a:custGeom>
                <a:avLst/>
                <a:gdLst/>
                <a:ahLst/>
                <a:cxnLst/>
                <a:rect l="l" t="t" r="r" b="b"/>
                <a:pathLst>
                  <a:path w="187" h="464" extrusionOk="0">
                    <a:moveTo>
                      <a:pt x="158" y="0"/>
                    </a:moveTo>
                    <a:lnTo>
                      <a:pt x="187" y="11"/>
                    </a:lnTo>
                    <a:lnTo>
                      <a:pt x="29" y="464"/>
                    </a:lnTo>
                    <a:lnTo>
                      <a:pt x="0" y="454"/>
                    </a:lnTo>
                    <a:lnTo>
                      <a:pt x="1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38" name="Google Shape;438;p19"/>
              <p:cNvSpPr/>
              <p:nvPr/>
            </p:nvSpPr>
            <p:spPr>
              <a:xfrm>
                <a:off x="1766888" y="1963738"/>
                <a:ext cx="403225" cy="404813"/>
              </a:xfrm>
              <a:custGeom>
                <a:avLst/>
                <a:gdLst/>
                <a:ahLst/>
                <a:cxnLst/>
                <a:rect l="l" t="t" r="r" b="b"/>
                <a:pathLst>
                  <a:path w="254" h="255" extrusionOk="0">
                    <a:moveTo>
                      <a:pt x="239" y="0"/>
                    </a:moveTo>
                    <a:lnTo>
                      <a:pt x="254" y="27"/>
                    </a:lnTo>
                    <a:lnTo>
                      <a:pt x="66" y="127"/>
                    </a:lnTo>
                    <a:lnTo>
                      <a:pt x="254" y="227"/>
                    </a:lnTo>
                    <a:lnTo>
                      <a:pt x="239" y="255"/>
                    </a:lnTo>
                    <a:lnTo>
                      <a:pt x="0" y="127"/>
                    </a:lnTo>
                    <a:lnTo>
                      <a:pt x="23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39" name="Google Shape;439;p19"/>
              <p:cNvSpPr/>
              <p:nvPr/>
            </p:nvSpPr>
            <p:spPr>
              <a:xfrm>
                <a:off x="2578101" y="1963738"/>
                <a:ext cx="400050" cy="404813"/>
              </a:xfrm>
              <a:custGeom>
                <a:avLst/>
                <a:gdLst/>
                <a:ahLst/>
                <a:cxnLst/>
                <a:rect l="l" t="t" r="r" b="b"/>
                <a:pathLst>
                  <a:path w="252" h="255" extrusionOk="0">
                    <a:moveTo>
                      <a:pt x="14" y="0"/>
                    </a:moveTo>
                    <a:lnTo>
                      <a:pt x="252" y="127"/>
                    </a:lnTo>
                    <a:lnTo>
                      <a:pt x="14" y="255"/>
                    </a:lnTo>
                    <a:lnTo>
                      <a:pt x="0" y="227"/>
                    </a:lnTo>
                    <a:lnTo>
                      <a:pt x="187" y="127"/>
                    </a:lnTo>
                    <a:lnTo>
                      <a:pt x="0" y="27"/>
                    </a:lnTo>
                    <a:lnTo>
                      <a:pt x="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440" name="Google Shape;440;p19"/>
            <p:cNvGrpSpPr/>
            <p:nvPr/>
          </p:nvGrpSpPr>
          <p:grpSpPr>
            <a:xfrm>
              <a:off x="1893094" y="3529013"/>
              <a:ext cx="2116138" cy="1271587"/>
              <a:chOff x="1893094" y="3529013"/>
              <a:chExt cx="2116138" cy="1271587"/>
            </a:xfrm>
          </p:grpSpPr>
          <p:sp>
            <p:nvSpPr>
              <p:cNvPr id="441" name="Google Shape;441;p19"/>
              <p:cNvSpPr/>
              <p:nvPr/>
            </p:nvSpPr>
            <p:spPr>
              <a:xfrm>
                <a:off x="1893094" y="3529013"/>
                <a:ext cx="2116138" cy="879475"/>
              </a:xfrm>
              <a:custGeom>
                <a:avLst/>
                <a:gdLst/>
                <a:ahLst/>
                <a:cxnLst/>
                <a:rect l="l" t="t" r="r" b="b"/>
                <a:pathLst>
                  <a:path w="1333" h="554" extrusionOk="0">
                    <a:moveTo>
                      <a:pt x="23" y="0"/>
                    </a:moveTo>
                    <a:lnTo>
                      <a:pt x="1310" y="0"/>
                    </a:lnTo>
                    <a:lnTo>
                      <a:pt x="1323" y="9"/>
                    </a:lnTo>
                    <a:lnTo>
                      <a:pt x="1329" y="15"/>
                    </a:lnTo>
                    <a:lnTo>
                      <a:pt x="1333" y="32"/>
                    </a:lnTo>
                    <a:lnTo>
                      <a:pt x="1333" y="523"/>
                    </a:lnTo>
                    <a:lnTo>
                      <a:pt x="1329" y="539"/>
                    </a:lnTo>
                    <a:lnTo>
                      <a:pt x="1323" y="546"/>
                    </a:lnTo>
                    <a:lnTo>
                      <a:pt x="1310" y="554"/>
                    </a:lnTo>
                    <a:lnTo>
                      <a:pt x="23" y="554"/>
                    </a:lnTo>
                    <a:lnTo>
                      <a:pt x="17" y="550"/>
                    </a:lnTo>
                    <a:lnTo>
                      <a:pt x="9" y="546"/>
                    </a:lnTo>
                    <a:lnTo>
                      <a:pt x="4" y="539"/>
                    </a:lnTo>
                    <a:lnTo>
                      <a:pt x="0" y="523"/>
                    </a:lnTo>
                    <a:lnTo>
                      <a:pt x="0" y="32"/>
                    </a:lnTo>
                    <a:lnTo>
                      <a:pt x="4" y="15"/>
                    </a:lnTo>
                    <a:lnTo>
                      <a:pt x="9" y="9"/>
                    </a:lnTo>
                    <a:lnTo>
                      <a:pt x="17" y="5"/>
                    </a:lnTo>
                    <a:lnTo>
                      <a:pt x="23"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42" name="Google Shape;442;p19"/>
              <p:cNvSpPr/>
              <p:nvPr/>
            </p:nvSpPr>
            <p:spPr>
              <a:xfrm>
                <a:off x="201850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7" y="56"/>
                    </a:lnTo>
                    <a:lnTo>
                      <a:pt x="0" y="50"/>
                    </a:lnTo>
                    <a:lnTo>
                      <a:pt x="0" y="6"/>
                    </a:lnTo>
                    <a:lnTo>
                      <a:pt x="5" y="4"/>
                    </a:lnTo>
                    <a:lnTo>
                      <a:pt x="7"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43" name="Google Shape;443;p19"/>
              <p:cNvSpPr/>
              <p:nvPr/>
            </p:nvSpPr>
            <p:spPr>
              <a:xfrm>
                <a:off x="224075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2" y="54"/>
                    </a:lnTo>
                    <a:lnTo>
                      <a:pt x="0" y="50"/>
                    </a:lnTo>
                    <a:lnTo>
                      <a:pt x="0" y="6"/>
                    </a:lnTo>
                    <a:lnTo>
                      <a:pt x="2" y="4"/>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44" name="Google Shape;444;p19"/>
              <p:cNvSpPr/>
              <p:nvPr/>
            </p:nvSpPr>
            <p:spPr>
              <a:xfrm>
                <a:off x="2463007" y="3579813"/>
                <a:ext cx="146050" cy="88900"/>
              </a:xfrm>
              <a:custGeom>
                <a:avLst/>
                <a:gdLst/>
                <a:ahLst/>
                <a:cxnLst/>
                <a:rect l="l" t="t" r="r" b="b"/>
                <a:pathLst>
                  <a:path w="92" h="56" extrusionOk="0">
                    <a:moveTo>
                      <a:pt x="10" y="0"/>
                    </a:moveTo>
                    <a:lnTo>
                      <a:pt x="81" y="0"/>
                    </a:lnTo>
                    <a:lnTo>
                      <a:pt x="86" y="2"/>
                    </a:lnTo>
                    <a:lnTo>
                      <a:pt x="90" y="6"/>
                    </a:lnTo>
                    <a:lnTo>
                      <a:pt x="92" y="10"/>
                    </a:lnTo>
                    <a:lnTo>
                      <a:pt x="92" y="46"/>
                    </a:lnTo>
                    <a:lnTo>
                      <a:pt x="88"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45" name="Google Shape;445;p19"/>
              <p:cNvSpPr/>
              <p:nvPr/>
            </p:nvSpPr>
            <p:spPr>
              <a:xfrm>
                <a:off x="2685257" y="3579813"/>
                <a:ext cx="141288" cy="88900"/>
              </a:xfrm>
              <a:custGeom>
                <a:avLst/>
                <a:gdLst/>
                <a:ahLst/>
                <a:cxnLst/>
                <a:rect l="l" t="t" r="r" b="b"/>
                <a:pathLst>
                  <a:path w="89" h="56" extrusionOk="0">
                    <a:moveTo>
                      <a:pt x="10" y="0"/>
                    </a:moveTo>
                    <a:lnTo>
                      <a:pt x="79" y="0"/>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46" name="Google Shape;446;p19"/>
              <p:cNvSpPr/>
              <p:nvPr/>
            </p:nvSpPr>
            <p:spPr>
              <a:xfrm>
                <a:off x="2907507" y="3579813"/>
                <a:ext cx="141288" cy="88900"/>
              </a:xfrm>
              <a:custGeom>
                <a:avLst/>
                <a:gdLst/>
                <a:ahLst/>
                <a:cxnLst/>
                <a:rect l="l" t="t" r="r" b="b"/>
                <a:pathLst>
                  <a:path w="89" h="56" extrusionOk="0">
                    <a:moveTo>
                      <a:pt x="8" y="0"/>
                    </a:moveTo>
                    <a:lnTo>
                      <a:pt x="79" y="0"/>
                    </a:lnTo>
                    <a:lnTo>
                      <a:pt x="87" y="4"/>
                    </a:lnTo>
                    <a:lnTo>
                      <a:pt x="89" y="6"/>
                    </a:lnTo>
                    <a:lnTo>
                      <a:pt x="89" y="50"/>
                    </a:lnTo>
                    <a:lnTo>
                      <a:pt x="87" y="54"/>
                    </a:lnTo>
                    <a:lnTo>
                      <a:pt x="83" y="56"/>
                    </a:lnTo>
                    <a:lnTo>
                      <a:pt x="6" y="56"/>
                    </a:lnTo>
                    <a:lnTo>
                      <a:pt x="2" y="54"/>
                    </a:lnTo>
                    <a:lnTo>
                      <a:pt x="0" y="50"/>
                    </a:lnTo>
                    <a:lnTo>
                      <a:pt x="0" y="6"/>
                    </a:lnTo>
                    <a:lnTo>
                      <a:pt x="2" y="4"/>
                    </a:lnTo>
                    <a:lnTo>
                      <a:pt x="6" y="2"/>
                    </a:lnTo>
                    <a:lnTo>
                      <a:pt x="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47" name="Google Shape;447;p19"/>
              <p:cNvSpPr/>
              <p:nvPr/>
            </p:nvSpPr>
            <p:spPr>
              <a:xfrm>
                <a:off x="3124994"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0" y="50"/>
                    </a:lnTo>
                    <a:lnTo>
                      <a:pt x="0" y="6"/>
                    </a:lnTo>
                    <a:lnTo>
                      <a:pt x="4" y="4"/>
                    </a:lnTo>
                    <a:lnTo>
                      <a:pt x="6"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48" name="Google Shape;448;p19"/>
              <p:cNvSpPr/>
              <p:nvPr/>
            </p:nvSpPr>
            <p:spPr>
              <a:xfrm>
                <a:off x="3347244" y="3579813"/>
                <a:ext cx="146050" cy="88900"/>
              </a:xfrm>
              <a:custGeom>
                <a:avLst/>
                <a:gdLst/>
                <a:ahLst/>
                <a:cxnLst/>
                <a:rect l="l" t="t" r="r" b="b"/>
                <a:pathLst>
                  <a:path w="92" h="56" extrusionOk="0">
                    <a:moveTo>
                      <a:pt x="10" y="0"/>
                    </a:moveTo>
                    <a:lnTo>
                      <a:pt x="81" y="0"/>
                    </a:lnTo>
                    <a:lnTo>
                      <a:pt x="90" y="4"/>
                    </a:lnTo>
                    <a:lnTo>
                      <a:pt x="92" y="6"/>
                    </a:lnTo>
                    <a:lnTo>
                      <a:pt x="92" y="50"/>
                    </a:lnTo>
                    <a:lnTo>
                      <a:pt x="90"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49" name="Google Shape;449;p19"/>
              <p:cNvSpPr/>
              <p:nvPr/>
            </p:nvSpPr>
            <p:spPr>
              <a:xfrm>
                <a:off x="3569494" y="3579813"/>
                <a:ext cx="146050" cy="88900"/>
              </a:xfrm>
              <a:custGeom>
                <a:avLst/>
                <a:gdLst/>
                <a:ahLst/>
                <a:cxnLst/>
                <a:rect l="l" t="t" r="r" b="b"/>
                <a:pathLst>
                  <a:path w="92" h="56" extrusionOk="0">
                    <a:moveTo>
                      <a:pt x="10" y="0"/>
                    </a:moveTo>
                    <a:lnTo>
                      <a:pt x="81" y="0"/>
                    </a:lnTo>
                    <a:lnTo>
                      <a:pt x="85" y="2"/>
                    </a:lnTo>
                    <a:lnTo>
                      <a:pt x="89" y="6"/>
                    </a:lnTo>
                    <a:lnTo>
                      <a:pt x="92" y="10"/>
                    </a:lnTo>
                    <a:lnTo>
                      <a:pt x="92" y="46"/>
                    </a:lnTo>
                    <a:lnTo>
                      <a:pt x="87" y="54"/>
                    </a:lnTo>
                    <a:lnTo>
                      <a:pt x="85"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50" name="Google Shape;450;p19"/>
              <p:cNvSpPr/>
              <p:nvPr/>
            </p:nvSpPr>
            <p:spPr>
              <a:xfrm>
                <a:off x="3791744" y="3579813"/>
                <a:ext cx="141288" cy="88900"/>
              </a:xfrm>
              <a:custGeom>
                <a:avLst/>
                <a:gdLst/>
                <a:ahLst/>
                <a:cxnLst/>
                <a:rect l="l" t="t" r="r" b="b"/>
                <a:pathLst>
                  <a:path w="89" h="56" extrusionOk="0">
                    <a:moveTo>
                      <a:pt x="10" y="0"/>
                    </a:moveTo>
                    <a:lnTo>
                      <a:pt x="81" y="0"/>
                    </a:lnTo>
                    <a:lnTo>
                      <a:pt x="83" y="2"/>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51" name="Google Shape;451;p19"/>
              <p:cNvSpPr/>
              <p:nvPr/>
            </p:nvSpPr>
            <p:spPr>
              <a:xfrm>
                <a:off x="2018507" y="3787775"/>
                <a:ext cx="146050" cy="139700"/>
              </a:xfrm>
              <a:custGeom>
                <a:avLst/>
                <a:gdLst/>
                <a:ahLst/>
                <a:cxnLst/>
                <a:rect l="l" t="t" r="r" b="b"/>
                <a:pathLst>
                  <a:path w="92" h="88" extrusionOk="0">
                    <a:moveTo>
                      <a:pt x="7" y="0"/>
                    </a:moveTo>
                    <a:lnTo>
                      <a:pt x="86" y="0"/>
                    </a:lnTo>
                    <a:lnTo>
                      <a:pt x="90" y="2"/>
                    </a:lnTo>
                    <a:lnTo>
                      <a:pt x="92" y="7"/>
                    </a:lnTo>
                    <a:lnTo>
                      <a:pt x="92" y="82"/>
                    </a:lnTo>
                    <a:lnTo>
                      <a:pt x="90" y="86"/>
                    </a:lnTo>
                    <a:lnTo>
                      <a:pt x="86" y="88"/>
                    </a:lnTo>
                    <a:lnTo>
                      <a:pt x="7" y="88"/>
                    </a:lnTo>
                    <a:lnTo>
                      <a:pt x="0" y="82"/>
                    </a:lnTo>
                    <a:lnTo>
                      <a:pt x="0" y="7"/>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52" name="Google Shape;452;p19"/>
              <p:cNvSpPr/>
              <p:nvPr/>
            </p:nvSpPr>
            <p:spPr>
              <a:xfrm>
                <a:off x="2240757"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53" name="Google Shape;453;p19"/>
              <p:cNvSpPr/>
              <p:nvPr/>
            </p:nvSpPr>
            <p:spPr>
              <a:xfrm>
                <a:off x="2463007" y="3787775"/>
                <a:ext cx="146050" cy="139700"/>
              </a:xfrm>
              <a:custGeom>
                <a:avLst/>
                <a:gdLst/>
                <a:ahLst/>
                <a:cxnLst/>
                <a:rect l="l" t="t" r="r" b="b"/>
                <a:pathLst>
                  <a:path w="92" h="88" extrusionOk="0">
                    <a:moveTo>
                      <a:pt x="6" y="0"/>
                    </a:moveTo>
                    <a:lnTo>
                      <a:pt x="86" y="0"/>
                    </a:lnTo>
                    <a:lnTo>
                      <a:pt x="88" y="2"/>
                    </a:lnTo>
                    <a:lnTo>
                      <a:pt x="92" y="11"/>
                    </a:lnTo>
                    <a:lnTo>
                      <a:pt x="92" y="78"/>
                    </a:lnTo>
                    <a:lnTo>
                      <a:pt x="88"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54" name="Google Shape;454;p19"/>
              <p:cNvSpPr/>
              <p:nvPr/>
            </p:nvSpPr>
            <p:spPr>
              <a:xfrm>
                <a:off x="268525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55" name="Google Shape;455;p19"/>
              <p:cNvSpPr/>
              <p:nvPr/>
            </p:nvSpPr>
            <p:spPr>
              <a:xfrm>
                <a:off x="290750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56" name="Google Shape;456;p19"/>
              <p:cNvSpPr/>
              <p:nvPr/>
            </p:nvSpPr>
            <p:spPr>
              <a:xfrm>
                <a:off x="312499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0" y="82"/>
                    </a:lnTo>
                    <a:lnTo>
                      <a:pt x="0" y="7"/>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57" name="Google Shape;457;p19"/>
              <p:cNvSpPr/>
              <p:nvPr/>
            </p:nvSpPr>
            <p:spPr>
              <a:xfrm>
                <a:off x="334724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58" name="Google Shape;458;p19"/>
              <p:cNvSpPr/>
              <p:nvPr/>
            </p:nvSpPr>
            <p:spPr>
              <a:xfrm>
                <a:off x="3569494" y="3787775"/>
                <a:ext cx="146050" cy="139700"/>
              </a:xfrm>
              <a:custGeom>
                <a:avLst/>
                <a:gdLst/>
                <a:ahLst/>
                <a:cxnLst/>
                <a:rect l="l" t="t" r="r" b="b"/>
                <a:pathLst>
                  <a:path w="92" h="88" extrusionOk="0">
                    <a:moveTo>
                      <a:pt x="6" y="0"/>
                    </a:moveTo>
                    <a:lnTo>
                      <a:pt x="85" y="0"/>
                    </a:lnTo>
                    <a:lnTo>
                      <a:pt x="87" y="2"/>
                    </a:lnTo>
                    <a:lnTo>
                      <a:pt x="92" y="11"/>
                    </a:lnTo>
                    <a:lnTo>
                      <a:pt x="92" y="78"/>
                    </a:lnTo>
                    <a:lnTo>
                      <a:pt x="87" y="86"/>
                    </a:lnTo>
                    <a:lnTo>
                      <a:pt x="85"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59" name="Google Shape;459;p19"/>
              <p:cNvSpPr/>
              <p:nvPr/>
            </p:nvSpPr>
            <p:spPr>
              <a:xfrm>
                <a:off x="3791744"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60" name="Google Shape;460;p19"/>
              <p:cNvSpPr/>
              <p:nvPr/>
            </p:nvSpPr>
            <p:spPr>
              <a:xfrm>
                <a:off x="2018507" y="3997325"/>
                <a:ext cx="146050" cy="139700"/>
              </a:xfrm>
              <a:custGeom>
                <a:avLst/>
                <a:gdLst/>
                <a:ahLst/>
                <a:cxnLst/>
                <a:rect l="l" t="t" r="r" b="b"/>
                <a:pathLst>
                  <a:path w="92" h="88" extrusionOk="0">
                    <a:moveTo>
                      <a:pt x="7" y="0"/>
                    </a:moveTo>
                    <a:lnTo>
                      <a:pt x="86" y="0"/>
                    </a:lnTo>
                    <a:lnTo>
                      <a:pt x="90" y="2"/>
                    </a:lnTo>
                    <a:lnTo>
                      <a:pt x="92" y="6"/>
                    </a:lnTo>
                    <a:lnTo>
                      <a:pt x="92" y="81"/>
                    </a:lnTo>
                    <a:lnTo>
                      <a:pt x="90" y="86"/>
                    </a:lnTo>
                    <a:lnTo>
                      <a:pt x="86" y="88"/>
                    </a:lnTo>
                    <a:lnTo>
                      <a:pt x="7" y="88"/>
                    </a:lnTo>
                    <a:lnTo>
                      <a:pt x="0" y="81"/>
                    </a:lnTo>
                    <a:lnTo>
                      <a:pt x="0" y="6"/>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61" name="Google Shape;461;p19"/>
              <p:cNvSpPr/>
              <p:nvPr/>
            </p:nvSpPr>
            <p:spPr>
              <a:xfrm>
                <a:off x="2240757"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62" name="Google Shape;462;p19"/>
              <p:cNvSpPr/>
              <p:nvPr/>
            </p:nvSpPr>
            <p:spPr>
              <a:xfrm>
                <a:off x="2463007" y="3997325"/>
                <a:ext cx="146050" cy="139700"/>
              </a:xfrm>
              <a:custGeom>
                <a:avLst/>
                <a:gdLst/>
                <a:ahLst/>
                <a:cxnLst/>
                <a:rect l="l" t="t" r="r" b="b"/>
                <a:pathLst>
                  <a:path w="92" h="88" extrusionOk="0">
                    <a:moveTo>
                      <a:pt x="6" y="0"/>
                    </a:moveTo>
                    <a:lnTo>
                      <a:pt x="86" y="0"/>
                    </a:lnTo>
                    <a:lnTo>
                      <a:pt x="88" y="2"/>
                    </a:lnTo>
                    <a:lnTo>
                      <a:pt x="92" y="10"/>
                    </a:lnTo>
                    <a:lnTo>
                      <a:pt x="92" y="77"/>
                    </a:lnTo>
                    <a:lnTo>
                      <a:pt x="88"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63" name="Google Shape;463;p19"/>
              <p:cNvSpPr/>
              <p:nvPr/>
            </p:nvSpPr>
            <p:spPr>
              <a:xfrm>
                <a:off x="2316957" y="4222750"/>
                <a:ext cx="1398588" cy="139700"/>
              </a:xfrm>
              <a:custGeom>
                <a:avLst/>
                <a:gdLst/>
                <a:ahLst/>
                <a:cxnLst/>
                <a:rect l="l" t="t" r="r" b="b"/>
                <a:pathLst>
                  <a:path w="881" h="88" extrusionOk="0">
                    <a:moveTo>
                      <a:pt x="6" y="0"/>
                    </a:moveTo>
                    <a:lnTo>
                      <a:pt x="874" y="0"/>
                    </a:lnTo>
                    <a:lnTo>
                      <a:pt x="876" y="2"/>
                    </a:lnTo>
                    <a:lnTo>
                      <a:pt x="881" y="11"/>
                    </a:lnTo>
                    <a:lnTo>
                      <a:pt x="881" y="77"/>
                    </a:lnTo>
                    <a:lnTo>
                      <a:pt x="878" y="82"/>
                    </a:lnTo>
                    <a:lnTo>
                      <a:pt x="876" y="84"/>
                    </a:lnTo>
                    <a:lnTo>
                      <a:pt x="874" y="88"/>
                    </a:lnTo>
                    <a:lnTo>
                      <a:pt x="6" y="88"/>
                    </a:lnTo>
                    <a:lnTo>
                      <a:pt x="0" y="82"/>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64" name="Google Shape;464;p19"/>
              <p:cNvSpPr/>
              <p:nvPr/>
            </p:nvSpPr>
            <p:spPr>
              <a:xfrm>
                <a:off x="268525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65" name="Google Shape;465;p19"/>
              <p:cNvSpPr/>
              <p:nvPr/>
            </p:nvSpPr>
            <p:spPr>
              <a:xfrm>
                <a:off x="290750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66" name="Google Shape;466;p19"/>
              <p:cNvSpPr/>
              <p:nvPr/>
            </p:nvSpPr>
            <p:spPr>
              <a:xfrm>
                <a:off x="312499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0" y="81"/>
                    </a:lnTo>
                    <a:lnTo>
                      <a:pt x="0" y="6"/>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67" name="Google Shape;467;p19"/>
              <p:cNvSpPr/>
              <p:nvPr/>
            </p:nvSpPr>
            <p:spPr>
              <a:xfrm>
                <a:off x="334724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68" name="Google Shape;468;p19"/>
              <p:cNvSpPr/>
              <p:nvPr/>
            </p:nvSpPr>
            <p:spPr>
              <a:xfrm>
                <a:off x="3569494" y="3997325"/>
                <a:ext cx="146050" cy="139700"/>
              </a:xfrm>
              <a:custGeom>
                <a:avLst/>
                <a:gdLst/>
                <a:ahLst/>
                <a:cxnLst/>
                <a:rect l="l" t="t" r="r" b="b"/>
                <a:pathLst>
                  <a:path w="92" h="88" extrusionOk="0">
                    <a:moveTo>
                      <a:pt x="6" y="0"/>
                    </a:moveTo>
                    <a:lnTo>
                      <a:pt x="85" y="0"/>
                    </a:lnTo>
                    <a:lnTo>
                      <a:pt x="87" y="2"/>
                    </a:lnTo>
                    <a:lnTo>
                      <a:pt x="92" y="10"/>
                    </a:lnTo>
                    <a:lnTo>
                      <a:pt x="92" y="77"/>
                    </a:lnTo>
                    <a:lnTo>
                      <a:pt x="87" y="86"/>
                    </a:lnTo>
                    <a:lnTo>
                      <a:pt x="85"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69" name="Google Shape;469;p19"/>
              <p:cNvSpPr/>
              <p:nvPr/>
            </p:nvSpPr>
            <p:spPr>
              <a:xfrm>
                <a:off x="3791744"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70" name="Google Shape;470;p19"/>
              <p:cNvSpPr/>
              <p:nvPr/>
            </p:nvSpPr>
            <p:spPr>
              <a:xfrm>
                <a:off x="2124869" y="3741738"/>
                <a:ext cx="630238" cy="105410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71" name="Google Shape;471;p19"/>
              <p:cNvSpPr/>
              <p:nvPr/>
            </p:nvSpPr>
            <p:spPr>
              <a:xfrm>
                <a:off x="3124994" y="3698875"/>
                <a:ext cx="633413" cy="1101725"/>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472" name="Google Shape;472;p19"/>
            <p:cNvSpPr/>
            <p:nvPr/>
          </p:nvSpPr>
          <p:spPr>
            <a:xfrm>
              <a:off x="2594769" y="2709863"/>
              <a:ext cx="762000" cy="517525"/>
            </a:xfrm>
            <a:custGeom>
              <a:avLst/>
              <a:gdLst/>
              <a:ahLst/>
              <a:cxnLst/>
              <a:rect l="l" t="t" r="r" b="b"/>
              <a:pathLst>
                <a:path w="480" h="326" extrusionOk="0">
                  <a:moveTo>
                    <a:pt x="420" y="57"/>
                  </a:moveTo>
                  <a:lnTo>
                    <a:pt x="411" y="59"/>
                  </a:lnTo>
                  <a:lnTo>
                    <a:pt x="405" y="61"/>
                  </a:lnTo>
                  <a:lnTo>
                    <a:pt x="399" y="67"/>
                  </a:lnTo>
                  <a:lnTo>
                    <a:pt x="395" y="80"/>
                  </a:lnTo>
                  <a:lnTo>
                    <a:pt x="395" y="86"/>
                  </a:lnTo>
                  <a:lnTo>
                    <a:pt x="399" y="99"/>
                  </a:lnTo>
                  <a:lnTo>
                    <a:pt x="405" y="105"/>
                  </a:lnTo>
                  <a:lnTo>
                    <a:pt x="411" y="107"/>
                  </a:lnTo>
                  <a:lnTo>
                    <a:pt x="420" y="109"/>
                  </a:lnTo>
                  <a:lnTo>
                    <a:pt x="428" y="107"/>
                  </a:lnTo>
                  <a:lnTo>
                    <a:pt x="441" y="99"/>
                  </a:lnTo>
                  <a:lnTo>
                    <a:pt x="445" y="82"/>
                  </a:lnTo>
                  <a:lnTo>
                    <a:pt x="443" y="74"/>
                  </a:lnTo>
                  <a:lnTo>
                    <a:pt x="441" y="67"/>
                  </a:lnTo>
                  <a:lnTo>
                    <a:pt x="434" y="61"/>
                  </a:lnTo>
                  <a:lnTo>
                    <a:pt x="428" y="59"/>
                  </a:lnTo>
                  <a:lnTo>
                    <a:pt x="420" y="57"/>
                  </a:lnTo>
                  <a:close/>
                  <a:moveTo>
                    <a:pt x="0" y="0"/>
                  </a:moveTo>
                  <a:lnTo>
                    <a:pt x="395" y="0"/>
                  </a:lnTo>
                  <a:lnTo>
                    <a:pt x="395" y="28"/>
                  </a:lnTo>
                  <a:lnTo>
                    <a:pt x="401" y="23"/>
                  </a:lnTo>
                  <a:lnTo>
                    <a:pt x="409" y="21"/>
                  </a:lnTo>
                  <a:lnTo>
                    <a:pt x="420" y="21"/>
                  </a:lnTo>
                  <a:lnTo>
                    <a:pt x="443" y="26"/>
                  </a:lnTo>
                  <a:lnTo>
                    <a:pt x="461" y="38"/>
                  </a:lnTo>
                  <a:lnTo>
                    <a:pt x="476" y="59"/>
                  </a:lnTo>
                  <a:lnTo>
                    <a:pt x="480" y="82"/>
                  </a:lnTo>
                  <a:lnTo>
                    <a:pt x="476" y="105"/>
                  </a:lnTo>
                  <a:lnTo>
                    <a:pt x="461" y="124"/>
                  </a:lnTo>
                  <a:lnTo>
                    <a:pt x="443" y="138"/>
                  </a:lnTo>
                  <a:lnTo>
                    <a:pt x="420" y="143"/>
                  </a:lnTo>
                  <a:lnTo>
                    <a:pt x="411" y="143"/>
                  </a:lnTo>
                  <a:lnTo>
                    <a:pt x="395" y="138"/>
                  </a:lnTo>
                  <a:lnTo>
                    <a:pt x="388" y="134"/>
                  </a:lnTo>
                  <a:lnTo>
                    <a:pt x="374" y="174"/>
                  </a:lnTo>
                  <a:lnTo>
                    <a:pt x="351" y="209"/>
                  </a:lnTo>
                  <a:lnTo>
                    <a:pt x="324" y="239"/>
                  </a:lnTo>
                  <a:lnTo>
                    <a:pt x="288" y="264"/>
                  </a:lnTo>
                  <a:lnTo>
                    <a:pt x="249" y="278"/>
                  </a:lnTo>
                  <a:lnTo>
                    <a:pt x="357" y="278"/>
                  </a:lnTo>
                  <a:lnTo>
                    <a:pt x="363" y="285"/>
                  </a:lnTo>
                  <a:lnTo>
                    <a:pt x="366" y="291"/>
                  </a:lnTo>
                  <a:lnTo>
                    <a:pt x="363" y="297"/>
                  </a:lnTo>
                  <a:lnTo>
                    <a:pt x="361" y="301"/>
                  </a:lnTo>
                  <a:lnTo>
                    <a:pt x="357" y="303"/>
                  </a:lnTo>
                  <a:lnTo>
                    <a:pt x="351" y="305"/>
                  </a:lnTo>
                  <a:lnTo>
                    <a:pt x="315" y="305"/>
                  </a:lnTo>
                  <a:lnTo>
                    <a:pt x="320" y="310"/>
                  </a:lnTo>
                  <a:lnTo>
                    <a:pt x="320" y="314"/>
                  </a:lnTo>
                  <a:lnTo>
                    <a:pt x="315" y="322"/>
                  </a:lnTo>
                  <a:lnTo>
                    <a:pt x="307" y="326"/>
                  </a:lnTo>
                  <a:lnTo>
                    <a:pt x="88" y="326"/>
                  </a:lnTo>
                  <a:lnTo>
                    <a:pt x="80" y="322"/>
                  </a:lnTo>
                  <a:lnTo>
                    <a:pt x="76" y="314"/>
                  </a:lnTo>
                  <a:lnTo>
                    <a:pt x="76" y="310"/>
                  </a:lnTo>
                  <a:lnTo>
                    <a:pt x="80" y="305"/>
                  </a:lnTo>
                  <a:lnTo>
                    <a:pt x="44" y="305"/>
                  </a:lnTo>
                  <a:lnTo>
                    <a:pt x="38" y="303"/>
                  </a:lnTo>
                  <a:lnTo>
                    <a:pt x="34" y="301"/>
                  </a:lnTo>
                  <a:lnTo>
                    <a:pt x="32" y="297"/>
                  </a:lnTo>
                  <a:lnTo>
                    <a:pt x="30" y="291"/>
                  </a:lnTo>
                  <a:lnTo>
                    <a:pt x="32" y="285"/>
                  </a:lnTo>
                  <a:lnTo>
                    <a:pt x="38" y="278"/>
                  </a:lnTo>
                  <a:lnTo>
                    <a:pt x="146" y="278"/>
                  </a:lnTo>
                  <a:lnTo>
                    <a:pt x="107" y="262"/>
                  </a:lnTo>
                  <a:lnTo>
                    <a:pt x="71" y="239"/>
                  </a:lnTo>
                  <a:lnTo>
                    <a:pt x="42" y="209"/>
                  </a:lnTo>
                  <a:lnTo>
                    <a:pt x="19" y="172"/>
                  </a:lnTo>
                  <a:lnTo>
                    <a:pt x="5" y="132"/>
                  </a:lnTo>
                  <a:lnTo>
                    <a:pt x="0" y="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73" name="Google Shape;473;p19"/>
            <p:cNvSpPr/>
            <p:nvPr/>
          </p:nvSpPr>
          <p:spPr>
            <a:xfrm>
              <a:off x="2820194" y="2401888"/>
              <a:ext cx="96838" cy="268288"/>
            </a:xfrm>
            <a:custGeom>
              <a:avLst/>
              <a:gdLst/>
              <a:ahLst/>
              <a:cxnLst/>
              <a:rect l="l" t="t" r="r" b="b"/>
              <a:pathLst>
                <a:path w="61" h="169" extrusionOk="0">
                  <a:moveTo>
                    <a:pt x="0" y="0"/>
                  </a:moveTo>
                  <a:lnTo>
                    <a:pt x="4" y="2"/>
                  </a:lnTo>
                  <a:lnTo>
                    <a:pt x="15" y="6"/>
                  </a:lnTo>
                  <a:lnTo>
                    <a:pt x="27" y="15"/>
                  </a:lnTo>
                  <a:lnTo>
                    <a:pt x="42" y="27"/>
                  </a:lnTo>
                  <a:lnTo>
                    <a:pt x="55" y="40"/>
                  </a:lnTo>
                  <a:lnTo>
                    <a:pt x="61" y="57"/>
                  </a:lnTo>
                  <a:lnTo>
                    <a:pt x="61" y="75"/>
                  </a:lnTo>
                  <a:lnTo>
                    <a:pt x="57" y="88"/>
                  </a:lnTo>
                  <a:lnTo>
                    <a:pt x="50" y="96"/>
                  </a:lnTo>
                  <a:lnTo>
                    <a:pt x="40" y="107"/>
                  </a:lnTo>
                  <a:lnTo>
                    <a:pt x="27" y="121"/>
                  </a:lnTo>
                  <a:lnTo>
                    <a:pt x="17" y="140"/>
                  </a:lnTo>
                  <a:lnTo>
                    <a:pt x="7" y="169"/>
                  </a:lnTo>
                  <a:lnTo>
                    <a:pt x="7" y="165"/>
                  </a:lnTo>
                  <a:lnTo>
                    <a:pt x="9" y="151"/>
                  </a:lnTo>
                  <a:lnTo>
                    <a:pt x="11" y="132"/>
                  </a:lnTo>
                  <a:lnTo>
                    <a:pt x="17" y="109"/>
                  </a:lnTo>
                  <a:lnTo>
                    <a:pt x="27" y="86"/>
                  </a:lnTo>
                  <a:lnTo>
                    <a:pt x="36" y="65"/>
                  </a:lnTo>
                  <a:lnTo>
                    <a:pt x="36" y="46"/>
                  </a:lnTo>
                  <a:lnTo>
                    <a:pt x="30" y="29"/>
                  </a:lnTo>
                  <a:lnTo>
                    <a:pt x="17" y="15"/>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74" name="Google Shape;474;p19"/>
            <p:cNvSpPr/>
            <p:nvPr/>
          </p:nvSpPr>
          <p:spPr>
            <a:xfrm>
              <a:off x="2956719" y="2401888"/>
              <a:ext cx="95250" cy="268288"/>
            </a:xfrm>
            <a:custGeom>
              <a:avLst/>
              <a:gdLst/>
              <a:ahLst/>
              <a:cxnLst/>
              <a:rect l="l" t="t" r="r" b="b"/>
              <a:pathLst>
                <a:path w="60" h="169" extrusionOk="0">
                  <a:moveTo>
                    <a:pt x="0" y="0"/>
                  </a:moveTo>
                  <a:lnTo>
                    <a:pt x="4" y="2"/>
                  </a:lnTo>
                  <a:lnTo>
                    <a:pt x="14" y="6"/>
                  </a:lnTo>
                  <a:lnTo>
                    <a:pt x="27" y="15"/>
                  </a:lnTo>
                  <a:lnTo>
                    <a:pt x="42" y="27"/>
                  </a:lnTo>
                  <a:lnTo>
                    <a:pt x="54" y="40"/>
                  </a:lnTo>
                  <a:lnTo>
                    <a:pt x="60" y="57"/>
                  </a:lnTo>
                  <a:lnTo>
                    <a:pt x="60" y="75"/>
                  </a:lnTo>
                  <a:lnTo>
                    <a:pt x="56" y="88"/>
                  </a:lnTo>
                  <a:lnTo>
                    <a:pt x="50" y="96"/>
                  </a:lnTo>
                  <a:lnTo>
                    <a:pt x="39" y="107"/>
                  </a:lnTo>
                  <a:lnTo>
                    <a:pt x="27" y="121"/>
                  </a:lnTo>
                  <a:lnTo>
                    <a:pt x="14" y="140"/>
                  </a:lnTo>
                  <a:lnTo>
                    <a:pt x="4" y="169"/>
                  </a:lnTo>
                  <a:lnTo>
                    <a:pt x="4" y="165"/>
                  </a:lnTo>
                  <a:lnTo>
                    <a:pt x="6" y="151"/>
                  </a:lnTo>
                  <a:lnTo>
                    <a:pt x="10" y="132"/>
                  </a:lnTo>
                  <a:lnTo>
                    <a:pt x="17" y="109"/>
                  </a:lnTo>
                  <a:lnTo>
                    <a:pt x="27" y="86"/>
                  </a:lnTo>
                  <a:lnTo>
                    <a:pt x="35" y="61"/>
                  </a:lnTo>
                  <a:lnTo>
                    <a:pt x="31" y="38"/>
                  </a:lnTo>
                  <a:lnTo>
                    <a:pt x="19" y="1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475" name="Google Shape;475;p19"/>
          <p:cNvSpPr txBox="1"/>
          <p:nvPr/>
        </p:nvSpPr>
        <p:spPr>
          <a:xfrm>
            <a:off x="4584325" y="1062025"/>
            <a:ext cx="7478100" cy="4921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FFFFFF"/>
              </a:buClr>
              <a:buSzPts val="2400"/>
              <a:buChar char="●"/>
            </a:pPr>
            <a:r>
              <a:rPr lang="en-US" sz="2400">
                <a:solidFill>
                  <a:srgbClr val="FFFFFF"/>
                </a:solidFill>
              </a:rPr>
              <a:t>Introduction to software development</a:t>
            </a:r>
            <a:endParaRPr sz="24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Definition</a:t>
            </a:r>
            <a:endParaRPr sz="18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Application </a:t>
            </a:r>
            <a:endParaRPr sz="1800">
              <a:solidFill>
                <a:srgbClr val="FFFFFF"/>
              </a:solidFill>
            </a:endParaRPr>
          </a:p>
          <a:p>
            <a:pPr marL="457200" lvl="0" indent="-381000" algn="l" rtl="0">
              <a:lnSpc>
                <a:spcPct val="115000"/>
              </a:lnSpc>
              <a:spcBef>
                <a:spcPts val="0"/>
              </a:spcBef>
              <a:spcAft>
                <a:spcPts val="0"/>
              </a:spcAft>
              <a:buClr>
                <a:srgbClr val="FFFFFF"/>
              </a:buClr>
              <a:buSzPts val="2400"/>
              <a:buChar char="●"/>
            </a:pPr>
            <a:r>
              <a:rPr lang="en-US" sz="2400">
                <a:solidFill>
                  <a:srgbClr val="FFFFFF"/>
                </a:solidFill>
              </a:rPr>
              <a:t>How to become a software development engineer  </a:t>
            </a:r>
            <a:endParaRPr sz="24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Skill set</a:t>
            </a:r>
            <a:endParaRPr sz="18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Certifications</a:t>
            </a:r>
            <a:endParaRPr sz="1800">
              <a:solidFill>
                <a:srgbClr val="FFFFFF"/>
              </a:solidFill>
            </a:endParaRPr>
          </a:p>
          <a:p>
            <a:pPr marL="1371600" lvl="2" indent="-342900" algn="l" rtl="0">
              <a:lnSpc>
                <a:spcPct val="115000"/>
              </a:lnSpc>
              <a:spcBef>
                <a:spcPts val="0"/>
              </a:spcBef>
              <a:spcAft>
                <a:spcPts val="0"/>
              </a:spcAft>
              <a:buClr>
                <a:srgbClr val="FFFFFF"/>
              </a:buClr>
              <a:buSzPts val="1800"/>
              <a:buChar char="■"/>
            </a:pPr>
            <a:r>
              <a:rPr lang="en-US" sz="1800">
                <a:solidFill>
                  <a:srgbClr val="FFFFFF"/>
                </a:solidFill>
              </a:rPr>
              <a:t>example: AWS certification guide</a:t>
            </a:r>
            <a:endParaRPr sz="18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Degree requirement </a:t>
            </a:r>
            <a:endParaRPr sz="1800">
              <a:solidFill>
                <a:srgbClr val="FFFFFF"/>
              </a:solidFill>
            </a:endParaRPr>
          </a:p>
          <a:p>
            <a:pPr marL="457200" lvl="0" indent="-381000" algn="l" rtl="0">
              <a:lnSpc>
                <a:spcPct val="115000"/>
              </a:lnSpc>
              <a:spcBef>
                <a:spcPts val="0"/>
              </a:spcBef>
              <a:spcAft>
                <a:spcPts val="0"/>
              </a:spcAft>
              <a:buClr>
                <a:srgbClr val="FFFFFF"/>
              </a:buClr>
              <a:buSzPts val="2400"/>
              <a:buChar char="●"/>
            </a:pPr>
            <a:r>
              <a:rPr lang="en-US" sz="2400">
                <a:solidFill>
                  <a:srgbClr val="FFFFFF"/>
                </a:solidFill>
              </a:rPr>
              <a:t>Career path for software development engineers </a:t>
            </a:r>
            <a:endParaRPr sz="24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Companies that need software development engineers</a:t>
            </a:r>
            <a:endParaRPr sz="18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Positions &amp; Average salary </a:t>
            </a:r>
            <a:endParaRPr sz="18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Advancement (promotion path)</a:t>
            </a:r>
            <a:endParaRPr sz="1800">
              <a:solidFill>
                <a:srgbClr val="FFFFFF"/>
              </a:solidFill>
            </a:endParaRPr>
          </a:p>
          <a:p>
            <a:pPr marL="457200" lvl="0" indent="-381000" algn="l" rtl="0">
              <a:lnSpc>
                <a:spcPct val="115000"/>
              </a:lnSpc>
              <a:spcBef>
                <a:spcPts val="0"/>
              </a:spcBef>
              <a:spcAft>
                <a:spcPts val="0"/>
              </a:spcAft>
              <a:buClr>
                <a:srgbClr val="FFFFFF"/>
              </a:buClr>
              <a:buSzPts val="2400"/>
              <a:buChar char="●"/>
            </a:pPr>
            <a:r>
              <a:rPr lang="en-US" sz="2400">
                <a:solidFill>
                  <a:srgbClr val="FFFFFF"/>
                </a:solidFill>
              </a:rPr>
              <a:t>Introducing the AWS product-- AWS mobile Hub </a:t>
            </a:r>
            <a:endParaRPr sz="24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AWS mobile hub backend</a:t>
            </a:r>
            <a:endParaRPr sz="18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6 key features </a:t>
            </a:r>
            <a:endParaRPr sz="1800">
              <a:solidFill>
                <a:srgbClr val="FFFFFF"/>
              </a:solidFill>
            </a:endParaRPr>
          </a:p>
          <a:p>
            <a:pPr marL="914400" lvl="1" indent="-342900" algn="l" rtl="0">
              <a:lnSpc>
                <a:spcPct val="115000"/>
              </a:lnSpc>
              <a:spcBef>
                <a:spcPts val="0"/>
              </a:spcBef>
              <a:spcAft>
                <a:spcPts val="0"/>
              </a:spcAft>
              <a:buClr>
                <a:srgbClr val="FFFFFF"/>
              </a:buClr>
              <a:buSzPts val="1800"/>
              <a:buChar char="○"/>
            </a:pPr>
            <a:r>
              <a:rPr lang="en-US" sz="1800">
                <a:solidFill>
                  <a:srgbClr val="FFFFFF"/>
                </a:solidFill>
              </a:rPr>
              <a:t>Our customers </a:t>
            </a:r>
            <a:endParaRPr sz="1800">
              <a:solidFill>
                <a:srgbClr val="FFFFFF"/>
              </a:solidFill>
            </a:endParaRPr>
          </a:p>
          <a:p>
            <a:pPr marL="0" lvl="0" indent="0" algn="l" rtl="0">
              <a:spcBef>
                <a:spcPts val="1600"/>
              </a:spcBef>
              <a:spcAft>
                <a:spcPts val="0"/>
              </a:spcAft>
              <a:buNone/>
            </a:pPr>
            <a:endParaRPr sz="1800">
              <a:solidFill>
                <a:srgbClr val="FFFFFF"/>
              </a:solidFill>
              <a:latin typeface="Calibri"/>
              <a:ea typeface="Calibri"/>
              <a:cs typeface="Calibri"/>
              <a:sym typeface="Calibri"/>
            </a:endParaRPr>
          </a:p>
        </p:txBody>
      </p:sp>
      <p:pic>
        <p:nvPicPr>
          <p:cNvPr id="476" name="Google Shape;476;p19"/>
          <p:cNvPicPr preferRelativeResize="0"/>
          <p:nvPr/>
        </p:nvPicPr>
        <p:blipFill>
          <a:blip r:embed="rId3">
            <a:alphaModFix/>
          </a:blip>
          <a:stretch>
            <a:fillRect/>
          </a:stretch>
        </p:blipFill>
        <p:spPr>
          <a:xfrm>
            <a:off x="255275" y="5229213"/>
            <a:ext cx="2771775" cy="1628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480"/>
        <p:cNvGrpSpPr/>
        <p:nvPr/>
      </p:nvGrpSpPr>
      <p:grpSpPr>
        <a:xfrm>
          <a:off x="0" y="0"/>
          <a:ext cx="0" cy="0"/>
          <a:chOff x="0" y="0"/>
          <a:chExt cx="0" cy="0"/>
        </a:xfrm>
      </p:grpSpPr>
      <p:sp>
        <p:nvSpPr>
          <p:cNvPr id="481" name="Google Shape;481;p20"/>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endParaRPr>
              <a:solidFill>
                <a:schemeClr val="lt1"/>
              </a:solidFill>
            </a:endParaRPr>
          </a:p>
        </p:txBody>
      </p:sp>
      <p:sp>
        <p:nvSpPr>
          <p:cNvPr id="482" name="Google Shape;482;p20"/>
          <p:cNvSpPr txBox="1"/>
          <p:nvPr/>
        </p:nvSpPr>
        <p:spPr>
          <a:xfrm>
            <a:off x="4050925" y="1062025"/>
            <a:ext cx="7985400" cy="395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483" name="Google Shape;483;p20"/>
          <p:cNvPicPr preferRelativeResize="0"/>
          <p:nvPr/>
        </p:nvPicPr>
        <p:blipFill>
          <a:blip r:embed="rId3">
            <a:alphaModFix/>
          </a:blip>
          <a:stretch>
            <a:fillRect/>
          </a:stretch>
        </p:blipFill>
        <p:spPr>
          <a:xfrm>
            <a:off x="0" y="2"/>
            <a:ext cx="12188827" cy="68562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487"/>
        <p:cNvGrpSpPr/>
        <p:nvPr/>
      </p:nvGrpSpPr>
      <p:grpSpPr>
        <a:xfrm>
          <a:off x="0" y="0"/>
          <a:ext cx="0" cy="0"/>
          <a:chOff x="0" y="0"/>
          <a:chExt cx="0" cy="0"/>
        </a:xfrm>
      </p:grpSpPr>
      <p:sp>
        <p:nvSpPr>
          <p:cNvPr id="488" name="Google Shape;488;p21"/>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lt1"/>
              </a:buClr>
              <a:buSzPts val="3600"/>
              <a:buFont typeface="Calibri"/>
              <a:buNone/>
            </a:pPr>
            <a:r>
              <a:rPr lang="en-US">
                <a:solidFill>
                  <a:schemeClr val="lt1"/>
                </a:solidFill>
              </a:rPr>
              <a:t>Introduction</a:t>
            </a:r>
            <a:endParaRPr>
              <a:solidFill>
                <a:schemeClr val="lt1"/>
              </a:solidFill>
            </a:endParaRPr>
          </a:p>
        </p:txBody>
      </p:sp>
      <p:grpSp>
        <p:nvGrpSpPr>
          <p:cNvPr id="489" name="Google Shape;489;p21"/>
          <p:cNvGrpSpPr/>
          <p:nvPr/>
        </p:nvGrpSpPr>
        <p:grpSpPr>
          <a:xfrm>
            <a:off x="1016793" y="1584325"/>
            <a:ext cx="2992438" cy="3216275"/>
            <a:chOff x="1016793" y="1584325"/>
            <a:chExt cx="2992438" cy="3216275"/>
          </a:xfrm>
        </p:grpSpPr>
        <p:grpSp>
          <p:nvGrpSpPr>
            <p:cNvPr id="490" name="Google Shape;490;p21"/>
            <p:cNvGrpSpPr/>
            <p:nvPr/>
          </p:nvGrpSpPr>
          <p:grpSpPr>
            <a:xfrm>
              <a:off x="1016793" y="1824355"/>
              <a:ext cx="1143000" cy="1855470"/>
              <a:chOff x="760412" y="2297430"/>
              <a:chExt cx="1143000" cy="1855470"/>
            </a:xfrm>
          </p:grpSpPr>
          <p:sp>
            <p:nvSpPr>
              <p:cNvPr id="491" name="Google Shape;491;p21"/>
              <p:cNvSpPr/>
              <p:nvPr/>
            </p:nvSpPr>
            <p:spPr>
              <a:xfrm>
                <a:off x="760412" y="2362200"/>
                <a:ext cx="1143000" cy="179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492" name="Google Shape;492;p21"/>
              <p:cNvGrpSpPr/>
              <p:nvPr/>
            </p:nvGrpSpPr>
            <p:grpSpPr>
              <a:xfrm>
                <a:off x="950802" y="2514600"/>
                <a:ext cx="762221" cy="1503991"/>
                <a:chOff x="912812" y="2514600"/>
                <a:chExt cx="762221" cy="1503991"/>
              </a:xfrm>
            </p:grpSpPr>
            <p:sp>
              <p:nvSpPr>
                <p:cNvPr id="493" name="Google Shape;493;p21"/>
                <p:cNvSpPr/>
                <p:nvPr/>
              </p:nvSpPr>
              <p:spPr>
                <a:xfrm>
                  <a:off x="912812" y="2514600"/>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94" name="Google Shape;494;p21"/>
                <p:cNvSpPr/>
                <p:nvPr/>
              </p:nvSpPr>
              <p:spPr>
                <a:xfrm>
                  <a:off x="986158" y="2600388"/>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95" name="Google Shape;495;p21"/>
                <p:cNvSpPr/>
                <p:nvPr/>
              </p:nvSpPr>
              <p:spPr>
                <a:xfrm>
                  <a:off x="1077614" y="2686176"/>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96" name="Google Shape;496;p21"/>
                <p:cNvSpPr/>
                <p:nvPr/>
              </p:nvSpPr>
              <p:spPr>
                <a:xfrm>
                  <a:off x="991505" y="2771964"/>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97" name="Google Shape;497;p21"/>
                <p:cNvSpPr/>
                <p:nvPr/>
              </p:nvSpPr>
              <p:spPr>
                <a:xfrm>
                  <a:off x="912812" y="2857752"/>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98" name="Google Shape;498;p21"/>
                <p:cNvSpPr/>
                <p:nvPr/>
              </p:nvSpPr>
              <p:spPr>
                <a:xfrm>
                  <a:off x="912812" y="2943540"/>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99" name="Google Shape;499;p21"/>
                <p:cNvSpPr/>
                <p:nvPr/>
              </p:nvSpPr>
              <p:spPr>
                <a:xfrm>
                  <a:off x="989233" y="3029328"/>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0" name="Google Shape;500;p21"/>
                <p:cNvSpPr/>
                <p:nvPr/>
              </p:nvSpPr>
              <p:spPr>
                <a:xfrm>
                  <a:off x="1075342" y="3115116"/>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1" name="Google Shape;501;p21"/>
                <p:cNvSpPr/>
                <p:nvPr/>
              </p:nvSpPr>
              <p:spPr>
                <a:xfrm>
                  <a:off x="1078980" y="3200904"/>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2" name="Google Shape;502;p21"/>
                <p:cNvSpPr/>
                <p:nvPr/>
              </p:nvSpPr>
              <p:spPr>
                <a:xfrm>
                  <a:off x="1078980" y="3286692"/>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3" name="Google Shape;503;p21"/>
                <p:cNvSpPr/>
                <p:nvPr/>
              </p:nvSpPr>
              <p:spPr>
                <a:xfrm>
                  <a:off x="1083080" y="3372480"/>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4" name="Google Shape;504;p21"/>
                <p:cNvSpPr/>
                <p:nvPr/>
              </p:nvSpPr>
              <p:spPr>
                <a:xfrm>
                  <a:off x="991505" y="345826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5" name="Google Shape;505;p21"/>
                <p:cNvSpPr/>
                <p:nvPr/>
              </p:nvSpPr>
              <p:spPr>
                <a:xfrm>
                  <a:off x="912812" y="3544056"/>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6" name="Google Shape;506;p21"/>
                <p:cNvSpPr/>
                <p:nvPr/>
              </p:nvSpPr>
              <p:spPr>
                <a:xfrm>
                  <a:off x="912812" y="3629844"/>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7" name="Google Shape;507;p21"/>
                <p:cNvSpPr/>
                <p:nvPr/>
              </p:nvSpPr>
              <p:spPr>
                <a:xfrm>
                  <a:off x="986158" y="3715632"/>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8" name="Google Shape;508;p21"/>
                <p:cNvSpPr/>
                <p:nvPr/>
              </p:nvSpPr>
              <p:spPr>
                <a:xfrm>
                  <a:off x="1077614" y="3801420"/>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9" name="Google Shape;509;p21"/>
                <p:cNvSpPr/>
                <p:nvPr/>
              </p:nvSpPr>
              <p:spPr>
                <a:xfrm>
                  <a:off x="991505" y="388720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10" name="Google Shape;510;p21"/>
                <p:cNvSpPr/>
                <p:nvPr/>
              </p:nvSpPr>
              <p:spPr>
                <a:xfrm>
                  <a:off x="912812" y="3972991"/>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511" name="Google Shape;511;p21"/>
              <p:cNvSpPr/>
              <p:nvPr/>
            </p:nvSpPr>
            <p:spPr>
              <a:xfrm>
                <a:off x="760412" y="2297430"/>
                <a:ext cx="1143000" cy="1332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512" name="Google Shape;512;p21"/>
            <p:cNvGrpSpPr/>
            <p:nvPr/>
          </p:nvGrpSpPr>
          <p:grpSpPr>
            <a:xfrm>
              <a:off x="2769393" y="1584325"/>
              <a:ext cx="1211263" cy="736600"/>
              <a:chOff x="1766888" y="1797050"/>
              <a:chExt cx="1211263" cy="736600"/>
            </a:xfrm>
          </p:grpSpPr>
          <p:sp>
            <p:nvSpPr>
              <p:cNvPr id="513" name="Google Shape;513;p21"/>
              <p:cNvSpPr/>
              <p:nvPr/>
            </p:nvSpPr>
            <p:spPr>
              <a:xfrm>
                <a:off x="2227263" y="1797050"/>
                <a:ext cx="296863" cy="736600"/>
              </a:xfrm>
              <a:custGeom>
                <a:avLst/>
                <a:gdLst/>
                <a:ahLst/>
                <a:cxnLst/>
                <a:rect l="l" t="t" r="r" b="b"/>
                <a:pathLst>
                  <a:path w="187" h="464" extrusionOk="0">
                    <a:moveTo>
                      <a:pt x="158" y="0"/>
                    </a:moveTo>
                    <a:lnTo>
                      <a:pt x="187" y="11"/>
                    </a:lnTo>
                    <a:lnTo>
                      <a:pt x="29" y="464"/>
                    </a:lnTo>
                    <a:lnTo>
                      <a:pt x="0" y="454"/>
                    </a:lnTo>
                    <a:lnTo>
                      <a:pt x="1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14" name="Google Shape;514;p21"/>
              <p:cNvSpPr/>
              <p:nvPr/>
            </p:nvSpPr>
            <p:spPr>
              <a:xfrm>
                <a:off x="1766888" y="1963738"/>
                <a:ext cx="403225" cy="404813"/>
              </a:xfrm>
              <a:custGeom>
                <a:avLst/>
                <a:gdLst/>
                <a:ahLst/>
                <a:cxnLst/>
                <a:rect l="l" t="t" r="r" b="b"/>
                <a:pathLst>
                  <a:path w="254" h="255" extrusionOk="0">
                    <a:moveTo>
                      <a:pt x="239" y="0"/>
                    </a:moveTo>
                    <a:lnTo>
                      <a:pt x="254" y="27"/>
                    </a:lnTo>
                    <a:lnTo>
                      <a:pt x="66" y="127"/>
                    </a:lnTo>
                    <a:lnTo>
                      <a:pt x="254" y="227"/>
                    </a:lnTo>
                    <a:lnTo>
                      <a:pt x="239" y="255"/>
                    </a:lnTo>
                    <a:lnTo>
                      <a:pt x="0" y="127"/>
                    </a:lnTo>
                    <a:lnTo>
                      <a:pt x="23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15" name="Google Shape;515;p21"/>
              <p:cNvSpPr/>
              <p:nvPr/>
            </p:nvSpPr>
            <p:spPr>
              <a:xfrm>
                <a:off x="2578101" y="1963738"/>
                <a:ext cx="400050" cy="404813"/>
              </a:xfrm>
              <a:custGeom>
                <a:avLst/>
                <a:gdLst/>
                <a:ahLst/>
                <a:cxnLst/>
                <a:rect l="l" t="t" r="r" b="b"/>
                <a:pathLst>
                  <a:path w="252" h="255" extrusionOk="0">
                    <a:moveTo>
                      <a:pt x="14" y="0"/>
                    </a:moveTo>
                    <a:lnTo>
                      <a:pt x="252" y="127"/>
                    </a:lnTo>
                    <a:lnTo>
                      <a:pt x="14" y="255"/>
                    </a:lnTo>
                    <a:lnTo>
                      <a:pt x="0" y="227"/>
                    </a:lnTo>
                    <a:lnTo>
                      <a:pt x="187" y="127"/>
                    </a:lnTo>
                    <a:lnTo>
                      <a:pt x="0" y="27"/>
                    </a:lnTo>
                    <a:lnTo>
                      <a:pt x="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516" name="Google Shape;516;p21"/>
            <p:cNvGrpSpPr/>
            <p:nvPr/>
          </p:nvGrpSpPr>
          <p:grpSpPr>
            <a:xfrm>
              <a:off x="1893094" y="3529013"/>
              <a:ext cx="2116138" cy="1271587"/>
              <a:chOff x="1893094" y="3529013"/>
              <a:chExt cx="2116138" cy="1271587"/>
            </a:xfrm>
          </p:grpSpPr>
          <p:sp>
            <p:nvSpPr>
              <p:cNvPr id="517" name="Google Shape;517;p21"/>
              <p:cNvSpPr/>
              <p:nvPr/>
            </p:nvSpPr>
            <p:spPr>
              <a:xfrm>
                <a:off x="1893094" y="3529013"/>
                <a:ext cx="2116138" cy="879475"/>
              </a:xfrm>
              <a:custGeom>
                <a:avLst/>
                <a:gdLst/>
                <a:ahLst/>
                <a:cxnLst/>
                <a:rect l="l" t="t" r="r" b="b"/>
                <a:pathLst>
                  <a:path w="1333" h="554" extrusionOk="0">
                    <a:moveTo>
                      <a:pt x="23" y="0"/>
                    </a:moveTo>
                    <a:lnTo>
                      <a:pt x="1310" y="0"/>
                    </a:lnTo>
                    <a:lnTo>
                      <a:pt x="1323" y="9"/>
                    </a:lnTo>
                    <a:lnTo>
                      <a:pt x="1329" y="15"/>
                    </a:lnTo>
                    <a:lnTo>
                      <a:pt x="1333" y="32"/>
                    </a:lnTo>
                    <a:lnTo>
                      <a:pt x="1333" y="523"/>
                    </a:lnTo>
                    <a:lnTo>
                      <a:pt x="1329" y="539"/>
                    </a:lnTo>
                    <a:lnTo>
                      <a:pt x="1323" y="546"/>
                    </a:lnTo>
                    <a:lnTo>
                      <a:pt x="1310" y="554"/>
                    </a:lnTo>
                    <a:lnTo>
                      <a:pt x="23" y="554"/>
                    </a:lnTo>
                    <a:lnTo>
                      <a:pt x="17" y="550"/>
                    </a:lnTo>
                    <a:lnTo>
                      <a:pt x="9" y="546"/>
                    </a:lnTo>
                    <a:lnTo>
                      <a:pt x="4" y="539"/>
                    </a:lnTo>
                    <a:lnTo>
                      <a:pt x="0" y="523"/>
                    </a:lnTo>
                    <a:lnTo>
                      <a:pt x="0" y="32"/>
                    </a:lnTo>
                    <a:lnTo>
                      <a:pt x="4" y="15"/>
                    </a:lnTo>
                    <a:lnTo>
                      <a:pt x="9" y="9"/>
                    </a:lnTo>
                    <a:lnTo>
                      <a:pt x="17" y="5"/>
                    </a:lnTo>
                    <a:lnTo>
                      <a:pt x="23"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18" name="Google Shape;518;p21"/>
              <p:cNvSpPr/>
              <p:nvPr/>
            </p:nvSpPr>
            <p:spPr>
              <a:xfrm>
                <a:off x="201850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7" y="56"/>
                    </a:lnTo>
                    <a:lnTo>
                      <a:pt x="0" y="50"/>
                    </a:lnTo>
                    <a:lnTo>
                      <a:pt x="0" y="6"/>
                    </a:lnTo>
                    <a:lnTo>
                      <a:pt x="5" y="4"/>
                    </a:lnTo>
                    <a:lnTo>
                      <a:pt x="7"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19" name="Google Shape;519;p21"/>
              <p:cNvSpPr/>
              <p:nvPr/>
            </p:nvSpPr>
            <p:spPr>
              <a:xfrm>
                <a:off x="224075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2" y="54"/>
                    </a:lnTo>
                    <a:lnTo>
                      <a:pt x="0" y="50"/>
                    </a:lnTo>
                    <a:lnTo>
                      <a:pt x="0" y="6"/>
                    </a:lnTo>
                    <a:lnTo>
                      <a:pt x="2" y="4"/>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0" name="Google Shape;520;p21"/>
              <p:cNvSpPr/>
              <p:nvPr/>
            </p:nvSpPr>
            <p:spPr>
              <a:xfrm>
                <a:off x="2463007" y="3579813"/>
                <a:ext cx="146050" cy="88900"/>
              </a:xfrm>
              <a:custGeom>
                <a:avLst/>
                <a:gdLst/>
                <a:ahLst/>
                <a:cxnLst/>
                <a:rect l="l" t="t" r="r" b="b"/>
                <a:pathLst>
                  <a:path w="92" h="56" extrusionOk="0">
                    <a:moveTo>
                      <a:pt x="10" y="0"/>
                    </a:moveTo>
                    <a:lnTo>
                      <a:pt x="81" y="0"/>
                    </a:lnTo>
                    <a:lnTo>
                      <a:pt x="86" y="2"/>
                    </a:lnTo>
                    <a:lnTo>
                      <a:pt x="90" y="6"/>
                    </a:lnTo>
                    <a:lnTo>
                      <a:pt x="92" y="10"/>
                    </a:lnTo>
                    <a:lnTo>
                      <a:pt x="92" y="46"/>
                    </a:lnTo>
                    <a:lnTo>
                      <a:pt x="88"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1" name="Google Shape;521;p21"/>
              <p:cNvSpPr/>
              <p:nvPr/>
            </p:nvSpPr>
            <p:spPr>
              <a:xfrm>
                <a:off x="2685257" y="3579813"/>
                <a:ext cx="141288" cy="88900"/>
              </a:xfrm>
              <a:custGeom>
                <a:avLst/>
                <a:gdLst/>
                <a:ahLst/>
                <a:cxnLst/>
                <a:rect l="l" t="t" r="r" b="b"/>
                <a:pathLst>
                  <a:path w="89" h="56" extrusionOk="0">
                    <a:moveTo>
                      <a:pt x="10" y="0"/>
                    </a:moveTo>
                    <a:lnTo>
                      <a:pt x="79" y="0"/>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2" name="Google Shape;522;p21"/>
              <p:cNvSpPr/>
              <p:nvPr/>
            </p:nvSpPr>
            <p:spPr>
              <a:xfrm>
                <a:off x="2907507" y="3579813"/>
                <a:ext cx="141288" cy="88900"/>
              </a:xfrm>
              <a:custGeom>
                <a:avLst/>
                <a:gdLst/>
                <a:ahLst/>
                <a:cxnLst/>
                <a:rect l="l" t="t" r="r" b="b"/>
                <a:pathLst>
                  <a:path w="89" h="56" extrusionOk="0">
                    <a:moveTo>
                      <a:pt x="8" y="0"/>
                    </a:moveTo>
                    <a:lnTo>
                      <a:pt x="79" y="0"/>
                    </a:lnTo>
                    <a:lnTo>
                      <a:pt x="87" y="4"/>
                    </a:lnTo>
                    <a:lnTo>
                      <a:pt x="89" y="6"/>
                    </a:lnTo>
                    <a:lnTo>
                      <a:pt x="89" y="50"/>
                    </a:lnTo>
                    <a:lnTo>
                      <a:pt x="87" y="54"/>
                    </a:lnTo>
                    <a:lnTo>
                      <a:pt x="83" y="56"/>
                    </a:lnTo>
                    <a:lnTo>
                      <a:pt x="6" y="56"/>
                    </a:lnTo>
                    <a:lnTo>
                      <a:pt x="2" y="54"/>
                    </a:lnTo>
                    <a:lnTo>
                      <a:pt x="0" y="50"/>
                    </a:lnTo>
                    <a:lnTo>
                      <a:pt x="0" y="6"/>
                    </a:lnTo>
                    <a:lnTo>
                      <a:pt x="2" y="4"/>
                    </a:lnTo>
                    <a:lnTo>
                      <a:pt x="6" y="2"/>
                    </a:lnTo>
                    <a:lnTo>
                      <a:pt x="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3" name="Google Shape;523;p21"/>
              <p:cNvSpPr/>
              <p:nvPr/>
            </p:nvSpPr>
            <p:spPr>
              <a:xfrm>
                <a:off x="3124994"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0" y="50"/>
                    </a:lnTo>
                    <a:lnTo>
                      <a:pt x="0" y="6"/>
                    </a:lnTo>
                    <a:lnTo>
                      <a:pt x="4" y="4"/>
                    </a:lnTo>
                    <a:lnTo>
                      <a:pt x="6"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4" name="Google Shape;524;p21"/>
              <p:cNvSpPr/>
              <p:nvPr/>
            </p:nvSpPr>
            <p:spPr>
              <a:xfrm>
                <a:off x="3347244" y="3579813"/>
                <a:ext cx="146050" cy="88900"/>
              </a:xfrm>
              <a:custGeom>
                <a:avLst/>
                <a:gdLst/>
                <a:ahLst/>
                <a:cxnLst/>
                <a:rect l="l" t="t" r="r" b="b"/>
                <a:pathLst>
                  <a:path w="92" h="56" extrusionOk="0">
                    <a:moveTo>
                      <a:pt x="10" y="0"/>
                    </a:moveTo>
                    <a:lnTo>
                      <a:pt x="81" y="0"/>
                    </a:lnTo>
                    <a:lnTo>
                      <a:pt x="90" y="4"/>
                    </a:lnTo>
                    <a:lnTo>
                      <a:pt x="92" y="6"/>
                    </a:lnTo>
                    <a:lnTo>
                      <a:pt x="92" y="50"/>
                    </a:lnTo>
                    <a:lnTo>
                      <a:pt x="90"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5" name="Google Shape;525;p21"/>
              <p:cNvSpPr/>
              <p:nvPr/>
            </p:nvSpPr>
            <p:spPr>
              <a:xfrm>
                <a:off x="3569494" y="3579813"/>
                <a:ext cx="146050" cy="88900"/>
              </a:xfrm>
              <a:custGeom>
                <a:avLst/>
                <a:gdLst/>
                <a:ahLst/>
                <a:cxnLst/>
                <a:rect l="l" t="t" r="r" b="b"/>
                <a:pathLst>
                  <a:path w="92" h="56" extrusionOk="0">
                    <a:moveTo>
                      <a:pt x="10" y="0"/>
                    </a:moveTo>
                    <a:lnTo>
                      <a:pt x="81" y="0"/>
                    </a:lnTo>
                    <a:lnTo>
                      <a:pt x="85" y="2"/>
                    </a:lnTo>
                    <a:lnTo>
                      <a:pt x="89" y="6"/>
                    </a:lnTo>
                    <a:lnTo>
                      <a:pt x="92" y="10"/>
                    </a:lnTo>
                    <a:lnTo>
                      <a:pt x="92" y="46"/>
                    </a:lnTo>
                    <a:lnTo>
                      <a:pt x="87" y="54"/>
                    </a:lnTo>
                    <a:lnTo>
                      <a:pt x="85"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6" name="Google Shape;526;p21"/>
              <p:cNvSpPr/>
              <p:nvPr/>
            </p:nvSpPr>
            <p:spPr>
              <a:xfrm>
                <a:off x="3791744" y="3579813"/>
                <a:ext cx="141288" cy="88900"/>
              </a:xfrm>
              <a:custGeom>
                <a:avLst/>
                <a:gdLst/>
                <a:ahLst/>
                <a:cxnLst/>
                <a:rect l="l" t="t" r="r" b="b"/>
                <a:pathLst>
                  <a:path w="89" h="56" extrusionOk="0">
                    <a:moveTo>
                      <a:pt x="10" y="0"/>
                    </a:moveTo>
                    <a:lnTo>
                      <a:pt x="81" y="0"/>
                    </a:lnTo>
                    <a:lnTo>
                      <a:pt x="83" y="2"/>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7" name="Google Shape;527;p21"/>
              <p:cNvSpPr/>
              <p:nvPr/>
            </p:nvSpPr>
            <p:spPr>
              <a:xfrm>
                <a:off x="2018507" y="3787775"/>
                <a:ext cx="146050" cy="139700"/>
              </a:xfrm>
              <a:custGeom>
                <a:avLst/>
                <a:gdLst/>
                <a:ahLst/>
                <a:cxnLst/>
                <a:rect l="l" t="t" r="r" b="b"/>
                <a:pathLst>
                  <a:path w="92" h="88" extrusionOk="0">
                    <a:moveTo>
                      <a:pt x="7" y="0"/>
                    </a:moveTo>
                    <a:lnTo>
                      <a:pt x="86" y="0"/>
                    </a:lnTo>
                    <a:lnTo>
                      <a:pt x="90" y="2"/>
                    </a:lnTo>
                    <a:lnTo>
                      <a:pt x="92" y="7"/>
                    </a:lnTo>
                    <a:lnTo>
                      <a:pt x="92" y="82"/>
                    </a:lnTo>
                    <a:lnTo>
                      <a:pt x="90" y="86"/>
                    </a:lnTo>
                    <a:lnTo>
                      <a:pt x="86" y="88"/>
                    </a:lnTo>
                    <a:lnTo>
                      <a:pt x="7" y="88"/>
                    </a:lnTo>
                    <a:lnTo>
                      <a:pt x="0" y="82"/>
                    </a:lnTo>
                    <a:lnTo>
                      <a:pt x="0" y="7"/>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8" name="Google Shape;528;p21"/>
              <p:cNvSpPr/>
              <p:nvPr/>
            </p:nvSpPr>
            <p:spPr>
              <a:xfrm>
                <a:off x="2240757"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9" name="Google Shape;529;p21"/>
              <p:cNvSpPr/>
              <p:nvPr/>
            </p:nvSpPr>
            <p:spPr>
              <a:xfrm>
                <a:off x="2463007" y="3787775"/>
                <a:ext cx="146050" cy="139700"/>
              </a:xfrm>
              <a:custGeom>
                <a:avLst/>
                <a:gdLst/>
                <a:ahLst/>
                <a:cxnLst/>
                <a:rect l="l" t="t" r="r" b="b"/>
                <a:pathLst>
                  <a:path w="92" h="88" extrusionOk="0">
                    <a:moveTo>
                      <a:pt x="6" y="0"/>
                    </a:moveTo>
                    <a:lnTo>
                      <a:pt x="86" y="0"/>
                    </a:lnTo>
                    <a:lnTo>
                      <a:pt x="88" y="2"/>
                    </a:lnTo>
                    <a:lnTo>
                      <a:pt x="92" y="11"/>
                    </a:lnTo>
                    <a:lnTo>
                      <a:pt x="92" y="78"/>
                    </a:lnTo>
                    <a:lnTo>
                      <a:pt x="88"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30" name="Google Shape;530;p21"/>
              <p:cNvSpPr/>
              <p:nvPr/>
            </p:nvSpPr>
            <p:spPr>
              <a:xfrm>
                <a:off x="268525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31" name="Google Shape;531;p21"/>
              <p:cNvSpPr/>
              <p:nvPr/>
            </p:nvSpPr>
            <p:spPr>
              <a:xfrm>
                <a:off x="290750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32" name="Google Shape;532;p21"/>
              <p:cNvSpPr/>
              <p:nvPr/>
            </p:nvSpPr>
            <p:spPr>
              <a:xfrm>
                <a:off x="312499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0" y="82"/>
                    </a:lnTo>
                    <a:lnTo>
                      <a:pt x="0" y="7"/>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33" name="Google Shape;533;p21"/>
              <p:cNvSpPr/>
              <p:nvPr/>
            </p:nvSpPr>
            <p:spPr>
              <a:xfrm>
                <a:off x="334724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34" name="Google Shape;534;p21"/>
              <p:cNvSpPr/>
              <p:nvPr/>
            </p:nvSpPr>
            <p:spPr>
              <a:xfrm>
                <a:off x="3569494" y="3787775"/>
                <a:ext cx="146050" cy="139700"/>
              </a:xfrm>
              <a:custGeom>
                <a:avLst/>
                <a:gdLst/>
                <a:ahLst/>
                <a:cxnLst/>
                <a:rect l="l" t="t" r="r" b="b"/>
                <a:pathLst>
                  <a:path w="92" h="88" extrusionOk="0">
                    <a:moveTo>
                      <a:pt x="6" y="0"/>
                    </a:moveTo>
                    <a:lnTo>
                      <a:pt x="85" y="0"/>
                    </a:lnTo>
                    <a:lnTo>
                      <a:pt x="87" y="2"/>
                    </a:lnTo>
                    <a:lnTo>
                      <a:pt x="92" y="11"/>
                    </a:lnTo>
                    <a:lnTo>
                      <a:pt x="92" y="78"/>
                    </a:lnTo>
                    <a:lnTo>
                      <a:pt x="87" y="86"/>
                    </a:lnTo>
                    <a:lnTo>
                      <a:pt x="85"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35" name="Google Shape;535;p21"/>
              <p:cNvSpPr/>
              <p:nvPr/>
            </p:nvSpPr>
            <p:spPr>
              <a:xfrm>
                <a:off x="3791744"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36" name="Google Shape;536;p21"/>
              <p:cNvSpPr/>
              <p:nvPr/>
            </p:nvSpPr>
            <p:spPr>
              <a:xfrm>
                <a:off x="2018507" y="3997325"/>
                <a:ext cx="146050" cy="139700"/>
              </a:xfrm>
              <a:custGeom>
                <a:avLst/>
                <a:gdLst/>
                <a:ahLst/>
                <a:cxnLst/>
                <a:rect l="l" t="t" r="r" b="b"/>
                <a:pathLst>
                  <a:path w="92" h="88" extrusionOk="0">
                    <a:moveTo>
                      <a:pt x="7" y="0"/>
                    </a:moveTo>
                    <a:lnTo>
                      <a:pt x="86" y="0"/>
                    </a:lnTo>
                    <a:lnTo>
                      <a:pt x="90" y="2"/>
                    </a:lnTo>
                    <a:lnTo>
                      <a:pt x="92" y="6"/>
                    </a:lnTo>
                    <a:lnTo>
                      <a:pt x="92" y="81"/>
                    </a:lnTo>
                    <a:lnTo>
                      <a:pt x="90" y="86"/>
                    </a:lnTo>
                    <a:lnTo>
                      <a:pt x="86" y="88"/>
                    </a:lnTo>
                    <a:lnTo>
                      <a:pt x="7" y="88"/>
                    </a:lnTo>
                    <a:lnTo>
                      <a:pt x="0" y="81"/>
                    </a:lnTo>
                    <a:lnTo>
                      <a:pt x="0" y="6"/>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37" name="Google Shape;537;p21"/>
              <p:cNvSpPr/>
              <p:nvPr/>
            </p:nvSpPr>
            <p:spPr>
              <a:xfrm>
                <a:off x="2240757"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38" name="Google Shape;538;p21"/>
              <p:cNvSpPr/>
              <p:nvPr/>
            </p:nvSpPr>
            <p:spPr>
              <a:xfrm>
                <a:off x="2463007" y="3997325"/>
                <a:ext cx="146050" cy="139700"/>
              </a:xfrm>
              <a:custGeom>
                <a:avLst/>
                <a:gdLst/>
                <a:ahLst/>
                <a:cxnLst/>
                <a:rect l="l" t="t" r="r" b="b"/>
                <a:pathLst>
                  <a:path w="92" h="88" extrusionOk="0">
                    <a:moveTo>
                      <a:pt x="6" y="0"/>
                    </a:moveTo>
                    <a:lnTo>
                      <a:pt x="86" y="0"/>
                    </a:lnTo>
                    <a:lnTo>
                      <a:pt x="88" y="2"/>
                    </a:lnTo>
                    <a:lnTo>
                      <a:pt x="92" y="10"/>
                    </a:lnTo>
                    <a:lnTo>
                      <a:pt x="92" y="77"/>
                    </a:lnTo>
                    <a:lnTo>
                      <a:pt x="88"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39" name="Google Shape;539;p21"/>
              <p:cNvSpPr/>
              <p:nvPr/>
            </p:nvSpPr>
            <p:spPr>
              <a:xfrm>
                <a:off x="2316957" y="4222750"/>
                <a:ext cx="1398588" cy="139700"/>
              </a:xfrm>
              <a:custGeom>
                <a:avLst/>
                <a:gdLst/>
                <a:ahLst/>
                <a:cxnLst/>
                <a:rect l="l" t="t" r="r" b="b"/>
                <a:pathLst>
                  <a:path w="881" h="88" extrusionOk="0">
                    <a:moveTo>
                      <a:pt x="6" y="0"/>
                    </a:moveTo>
                    <a:lnTo>
                      <a:pt x="874" y="0"/>
                    </a:lnTo>
                    <a:lnTo>
                      <a:pt x="876" y="2"/>
                    </a:lnTo>
                    <a:lnTo>
                      <a:pt x="881" y="11"/>
                    </a:lnTo>
                    <a:lnTo>
                      <a:pt x="881" y="77"/>
                    </a:lnTo>
                    <a:lnTo>
                      <a:pt x="878" y="82"/>
                    </a:lnTo>
                    <a:lnTo>
                      <a:pt x="876" y="84"/>
                    </a:lnTo>
                    <a:lnTo>
                      <a:pt x="874" y="88"/>
                    </a:lnTo>
                    <a:lnTo>
                      <a:pt x="6" y="88"/>
                    </a:lnTo>
                    <a:lnTo>
                      <a:pt x="0" y="82"/>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40" name="Google Shape;540;p21"/>
              <p:cNvSpPr/>
              <p:nvPr/>
            </p:nvSpPr>
            <p:spPr>
              <a:xfrm>
                <a:off x="268525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41" name="Google Shape;541;p21"/>
              <p:cNvSpPr/>
              <p:nvPr/>
            </p:nvSpPr>
            <p:spPr>
              <a:xfrm>
                <a:off x="290750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42" name="Google Shape;542;p21"/>
              <p:cNvSpPr/>
              <p:nvPr/>
            </p:nvSpPr>
            <p:spPr>
              <a:xfrm>
                <a:off x="312499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0" y="81"/>
                    </a:lnTo>
                    <a:lnTo>
                      <a:pt x="0" y="6"/>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43" name="Google Shape;543;p21"/>
              <p:cNvSpPr/>
              <p:nvPr/>
            </p:nvSpPr>
            <p:spPr>
              <a:xfrm>
                <a:off x="334724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44" name="Google Shape;544;p21"/>
              <p:cNvSpPr/>
              <p:nvPr/>
            </p:nvSpPr>
            <p:spPr>
              <a:xfrm>
                <a:off x="3569494" y="3997325"/>
                <a:ext cx="146050" cy="139700"/>
              </a:xfrm>
              <a:custGeom>
                <a:avLst/>
                <a:gdLst/>
                <a:ahLst/>
                <a:cxnLst/>
                <a:rect l="l" t="t" r="r" b="b"/>
                <a:pathLst>
                  <a:path w="92" h="88" extrusionOk="0">
                    <a:moveTo>
                      <a:pt x="6" y="0"/>
                    </a:moveTo>
                    <a:lnTo>
                      <a:pt x="85" y="0"/>
                    </a:lnTo>
                    <a:lnTo>
                      <a:pt x="87" y="2"/>
                    </a:lnTo>
                    <a:lnTo>
                      <a:pt x="92" y="10"/>
                    </a:lnTo>
                    <a:lnTo>
                      <a:pt x="92" y="77"/>
                    </a:lnTo>
                    <a:lnTo>
                      <a:pt x="87" y="86"/>
                    </a:lnTo>
                    <a:lnTo>
                      <a:pt x="85"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45" name="Google Shape;545;p21"/>
              <p:cNvSpPr/>
              <p:nvPr/>
            </p:nvSpPr>
            <p:spPr>
              <a:xfrm>
                <a:off x="3791744"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46" name="Google Shape;546;p21"/>
              <p:cNvSpPr/>
              <p:nvPr/>
            </p:nvSpPr>
            <p:spPr>
              <a:xfrm>
                <a:off x="2124869" y="3741738"/>
                <a:ext cx="630238" cy="105410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47" name="Google Shape;547;p21"/>
              <p:cNvSpPr/>
              <p:nvPr/>
            </p:nvSpPr>
            <p:spPr>
              <a:xfrm>
                <a:off x="3124994" y="3698875"/>
                <a:ext cx="633413" cy="1101725"/>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548" name="Google Shape;548;p21"/>
            <p:cNvSpPr/>
            <p:nvPr/>
          </p:nvSpPr>
          <p:spPr>
            <a:xfrm>
              <a:off x="2594769" y="2709863"/>
              <a:ext cx="762000" cy="517525"/>
            </a:xfrm>
            <a:custGeom>
              <a:avLst/>
              <a:gdLst/>
              <a:ahLst/>
              <a:cxnLst/>
              <a:rect l="l" t="t" r="r" b="b"/>
              <a:pathLst>
                <a:path w="480" h="326" extrusionOk="0">
                  <a:moveTo>
                    <a:pt x="420" y="57"/>
                  </a:moveTo>
                  <a:lnTo>
                    <a:pt x="411" y="59"/>
                  </a:lnTo>
                  <a:lnTo>
                    <a:pt x="405" y="61"/>
                  </a:lnTo>
                  <a:lnTo>
                    <a:pt x="399" y="67"/>
                  </a:lnTo>
                  <a:lnTo>
                    <a:pt x="395" y="80"/>
                  </a:lnTo>
                  <a:lnTo>
                    <a:pt x="395" y="86"/>
                  </a:lnTo>
                  <a:lnTo>
                    <a:pt x="399" y="99"/>
                  </a:lnTo>
                  <a:lnTo>
                    <a:pt x="405" y="105"/>
                  </a:lnTo>
                  <a:lnTo>
                    <a:pt x="411" y="107"/>
                  </a:lnTo>
                  <a:lnTo>
                    <a:pt x="420" y="109"/>
                  </a:lnTo>
                  <a:lnTo>
                    <a:pt x="428" y="107"/>
                  </a:lnTo>
                  <a:lnTo>
                    <a:pt x="441" y="99"/>
                  </a:lnTo>
                  <a:lnTo>
                    <a:pt x="445" y="82"/>
                  </a:lnTo>
                  <a:lnTo>
                    <a:pt x="443" y="74"/>
                  </a:lnTo>
                  <a:lnTo>
                    <a:pt x="441" y="67"/>
                  </a:lnTo>
                  <a:lnTo>
                    <a:pt x="434" y="61"/>
                  </a:lnTo>
                  <a:lnTo>
                    <a:pt x="428" y="59"/>
                  </a:lnTo>
                  <a:lnTo>
                    <a:pt x="420" y="57"/>
                  </a:lnTo>
                  <a:close/>
                  <a:moveTo>
                    <a:pt x="0" y="0"/>
                  </a:moveTo>
                  <a:lnTo>
                    <a:pt x="395" y="0"/>
                  </a:lnTo>
                  <a:lnTo>
                    <a:pt x="395" y="28"/>
                  </a:lnTo>
                  <a:lnTo>
                    <a:pt x="401" y="23"/>
                  </a:lnTo>
                  <a:lnTo>
                    <a:pt x="409" y="21"/>
                  </a:lnTo>
                  <a:lnTo>
                    <a:pt x="420" y="21"/>
                  </a:lnTo>
                  <a:lnTo>
                    <a:pt x="443" y="26"/>
                  </a:lnTo>
                  <a:lnTo>
                    <a:pt x="461" y="38"/>
                  </a:lnTo>
                  <a:lnTo>
                    <a:pt x="476" y="59"/>
                  </a:lnTo>
                  <a:lnTo>
                    <a:pt x="480" y="82"/>
                  </a:lnTo>
                  <a:lnTo>
                    <a:pt x="476" y="105"/>
                  </a:lnTo>
                  <a:lnTo>
                    <a:pt x="461" y="124"/>
                  </a:lnTo>
                  <a:lnTo>
                    <a:pt x="443" y="138"/>
                  </a:lnTo>
                  <a:lnTo>
                    <a:pt x="420" y="143"/>
                  </a:lnTo>
                  <a:lnTo>
                    <a:pt x="411" y="143"/>
                  </a:lnTo>
                  <a:lnTo>
                    <a:pt x="395" y="138"/>
                  </a:lnTo>
                  <a:lnTo>
                    <a:pt x="388" y="134"/>
                  </a:lnTo>
                  <a:lnTo>
                    <a:pt x="374" y="174"/>
                  </a:lnTo>
                  <a:lnTo>
                    <a:pt x="351" y="209"/>
                  </a:lnTo>
                  <a:lnTo>
                    <a:pt x="324" y="239"/>
                  </a:lnTo>
                  <a:lnTo>
                    <a:pt x="288" y="264"/>
                  </a:lnTo>
                  <a:lnTo>
                    <a:pt x="249" y="278"/>
                  </a:lnTo>
                  <a:lnTo>
                    <a:pt x="357" y="278"/>
                  </a:lnTo>
                  <a:lnTo>
                    <a:pt x="363" y="285"/>
                  </a:lnTo>
                  <a:lnTo>
                    <a:pt x="366" y="291"/>
                  </a:lnTo>
                  <a:lnTo>
                    <a:pt x="363" y="297"/>
                  </a:lnTo>
                  <a:lnTo>
                    <a:pt x="361" y="301"/>
                  </a:lnTo>
                  <a:lnTo>
                    <a:pt x="357" y="303"/>
                  </a:lnTo>
                  <a:lnTo>
                    <a:pt x="351" y="305"/>
                  </a:lnTo>
                  <a:lnTo>
                    <a:pt x="315" y="305"/>
                  </a:lnTo>
                  <a:lnTo>
                    <a:pt x="320" y="310"/>
                  </a:lnTo>
                  <a:lnTo>
                    <a:pt x="320" y="314"/>
                  </a:lnTo>
                  <a:lnTo>
                    <a:pt x="315" y="322"/>
                  </a:lnTo>
                  <a:lnTo>
                    <a:pt x="307" y="326"/>
                  </a:lnTo>
                  <a:lnTo>
                    <a:pt x="88" y="326"/>
                  </a:lnTo>
                  <a:lnTo>
                    <a:pt x="80" y="322"/>
                  </a:lnTo>
                  <a:lnTo>
                    <a:pt x="76" y="314"/>
                  </a:lnTo>
                  <a:lnTo>
                    <a:pt x="76" y="310"/>
                  </a:lnTo>
                  <a:lnTo>
                    <a:pt x="80" y="305"/>
                  </a:lnTo>
                  <a:lnTo>
                    <a:pt x="44" y="305"/>
                  </a:lnTo>
                  <a:lnTo>
                    <a:pt x="38" y="303"/>
                  </a:lnTo>
                  <a:lnTo>
                    <a:pt x="34" y="301"/>
                  </a:lnTo>
                  <a:lnTo>
                    <a:pt x="32" y="297"/>
                  </a:lnTo>
                  <a:lnTo>
                    <a:pt x="30" y="291"/>
                  </a:lnTo>
                  <a:lnTo>
                    <a:pt x="32" y="285"/>
                  </a:lnTo>
                  <a:lnTo>
                    <a:pt x="38" y="278"/>
                  </a:lnTo>
                  <a:lnTo>
                    <a:pt x="146" y="278"/>
                  </a:lnTo>
                  <a:lnTo>
                    <a:pt x="107" y="262"/>
                  </a:lnTo>
                  <a:lnTo>
                    <a:pt x="71" y="239"/>
                  </a:lnTo>
                  <a:lnTo>
                    <a:pt x="42" y="209"/>
                  </a:lnTo>
                  <a:lnTo>
                    <a:pt x="19" y="172"/>
                  </a:lnTo>
                  <a:lnTo>
                    <a:pt x="5" y="132"/>
                  </a:lnTo>
                  <a:lnTo>
                    <a:pt x="0" y="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49" name="Google Shape;549;p21"/>
            <p:cNvSpPr/>
            <p:nvPr/>
          </p:nvSpPr>
          <p:spPr>
            <a:xfrm>
              <a:off x="2820194" y="2401888"/>
              <a:ext cx="96838" cy="268288"/>
            </a:xfrm>
            <a:custGeom>
              <a:avLst/>
              <a:gdLst/>
              <a:ahLst/>
              <a:cxnLst/>
              <a:rect l="l" t="t" r="r" b="b"/>
              <a:pathLst>
                <a:path w="61" h="169" extrusionOk="0">
                  <a:moveTo>
                    <a:pt x="0" y="0"/>
                  </a:moveTo>
                  <a:lnTo>
                    <a:pt x="4" y="2"/>
                  </a:lnTo>
                  <a:lnTo>
                    <a:pt x="15" y="6"/>
                  </a:lnTo>
                  <a:lnTo>
                    <a:pt x="27" y="15"/>
                  </a:lnTo>
                  <a:lnTo>
                    <a:pt x="42" y="27"/>
                  </a:lnTo>
                  <a:lnTo>
                    <a:pt x="55" y="40"/>
                  </a:lnTo>
                  <a:lnTo>
                    <a:pt x="61" y="57"/>
                  </a:lnTo>
                  <a:lnTo>
                    <a:pt x="61" y="75"/>
                  </a:lnTo>
                  <a:lnTo>
                    <a:pt x="57" y="88"/>
                  </a:lnTo>
                  <a:lnTo>
                    <a:pt x="50" y="96"/>
                  </a:lnTo>
                  <a:lnTo>
                    <a:pt x="40" y="107"/>
                  </a:lnTo>
                  <a:lnTo>
                    <a:pt x="27" y="121"/>
                  </a:lnTo>
                  <a:lnTo>
                    <a:pt x="17" y="140"/>
                  </a:lnTo>
                  <a:lnTo>
                    <a:pt x="7" y="169"/>
                  </a:lnTo>
                  <a:lnTo>
                    <a:pt x="7" y="165"/>
                  </a:lnTo>
                  <a:lnTo>
                    <a:pt x="9" y="151"/>
                  </a:lnTo>
                  <a:lnTo>
                    <a:pt x="11" y="132"/>
                  </a:lnTo>
                  <a:lnTo>
                    <a:pt x="17" y="109"/>
                  </a:lnTo>
                  <a:lnTo>
                    <a:pt x="27" y="86"/>
                  </a:lnTo>
                  <a:lnTo>
                    <a:pt x="36" y="65"/>
                  </a:lnTo>
                  <a:lnTo>
                    <a:pt x="36" y="46"/>
                  </a:lnTo>
                  <a:lnTo>
                    <a:pt x="30" y="29"/>
                  </a:lnTo>
                  <a:lnTo>
                    <a:pt x="17" y="15"/>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50" name="Google Shape;550;p21"/>
            <p:cNvSpPr/>
            <p:nvPr/>
          </p:nvSpPr>
          <p:spPr>
            <a:xfrm>
              <a:off x="2956719" y="2401888"/>
              <a:ext cx="95250" cy="268288"/>
            </a:xfrm>
            <a:custGeom>
              <a:avLst/>
              <a:gdLst/>
              <a:ahLst/>
              <a:cxnLst/>
              <a:rect l="l" t="t" r="r" b="b"/>
              <a:pathLst>
                <a:path w="60" h="169" extrusionOk="0">
                  <a:moveTo>
                    <a:pt x="0" y="0"/>
                  </a:moveTo>
                  <a:lnTo>
                    <a:pt x="4" y="2"/>
                  </a:lnTo>
                  <a:lnTo>
                    <a:pt x="14" y="6"/>
                  </a:lnTo>
                  <a:lnTo>
                    <a:pt x="27" y="15"/>
                  </a:lnTo>
                  <a:lnTo>
                    <a:pt x="42" y="27"/>
                  </a:lnTo>
                  <a:lnTo>
                    <a:pt x="54" y="40"/>
                  </a:lnTo>
                  <a:lnTo>
                    <a:pt x="60" y="57"/>
                  </a:lnTo>
                  <a:lnTo>
                    <a:pt x="60" y="75"/>
                  </a:lnTo>
                  <a:lnTo>
                    <a:pt x="56" y="88"/>
                  </a:lnTo>
                  <a:lnTo>
                    <a:pt x="50" y="96"/>
                  </a:lnTo>
                  <a:lnTo>
                    <a:pt x="39" y="107"/>
                  </a:lnTo>
                  <a:lnTo>
                    <a:pt x="27" y="121"/>
                  </a:lnTo>
                  <a:lnTo>
                    <a:pt x="14" y="140"/>
                  </a:lnTo>
                  <a:lnTo>
                    <a:pt x="4" y="169"/>
                  </a:lnTo>
                  <a:lnTo>
                    <a:pt x="4" y="165"/>
                  </a:lnTo>
                  <a:lnTo>
                    <a:pt x="6" y="151"/>
                  </a:lnTo>
                  <a:lnTo>
                    <a:pt x="10" y="132"/>
                  </a:lnTo>
                  <a:lnTo>
                    <a:pt x="17" y="109"/>
                  </a:lnTo>
                  <a:lnTo>
                    <a:pt x="27" y="86"/>
                  </a:lnTo>
                  <a:lnTo>
                    <a:pt x="35" y="61"/>
                  </a:lnTo>
                  <a:lnTo>
                    <a:pt x="31" y="38"/>
                  </a:lnTo>
                  <a:lnTo>
                    <a:pt x="19" y="1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551" name="Google Shape;551;p21"/>
          <p:cNvSpPr txBox="1"/>
          <p:nvPr/>
        </p:nvSpPr>
        <p:spPr>
          <a:xfrm>
            <a:off x="4050925" y="1062025"/>
            <a:ext cx="7985400" cy="395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1" indent="-342900" algn="l" rtl="0">
              <a:lnSpc>
                <a:spcPct val="115000"/>
              </a:lnSpc>
              <a:spcBef>
                <a:spcPts val="0"/>
              </a:spcBef>
              <a:spcAft>
                <a:spcPts val="0"/>
              </a:spcAft>
              <a:buClr>
                <a:srgbClr val="FFFFFF"/>
              </a:buClr>
              <a:buSzPts val="1800"/>
              <a:buFont typeface="Calibri"/>
              <a:buChar char="○"/>
            </a:pPr>
            <a:r>
              <a:rPr lang="en-US" sz="1800">
                <a:solidFill>
                  <a:schemeClr val="lt1"/>
                </a:solidFill>
                <a:latin typeface="Calibri"/>
                <a:ea typeface="Calibri"/>
                <a:cs typeface="Calibri"/>
                <a:sym typeface="Calibri"/>
              </a:rPr>
              <a:t>What is software development?</a:t>
            </a: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552" name="Google Shape;552;p21"/>
          <p:cNvPicPr preferRelativeResize="0"/>
          <p:nvPr/>
        </p:nvPicPr>
        <p:blipFill>
          <a:blip r:embed="rId3">
            <a:alphaModFix/>
          </a:blip>
          <a:stretch>
            <a:fillRect/>
          </a:stretch>
        </p:blipFill>
        <p:spPr>
          <a:xfrm>
            <a:off x="9448150" y="3228975"/>
            <a:ext cx="2740675" cy="3629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556"/>
        <p:cNvGrpSpPr/>
        <p:nvPr/>
      </p:nvGrpSpPr>
      <p:grpSpPr>
        <a:xfrm>
          <a:off x="0" y="0"/>
          <a:ext cx="0" cy="0"/>
          <a:chOff x="0" y="0"/>
          <a:chExt cx="0" cy="0"/>
        </a:xfrm>
      </p:grpSpPr>
      <p:sp>
        <p:nvSpPr>
          <p:cNvPr id="557" name="Google Shape;557;p22"/>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Clr>
                <a:schemeClr val="dk1"/>
              </a:buClr>
              <a:buSzPts val="1100"/>
              <a:buFont typeface="Arial"/>
              <a:buNone/>
            </a:pPr>
            <a:endParaRPr sz="1800">
              <a:solidFill>
                <a:schemeClr val="lt1"/>
              </a:solidFill>
            </a:endParaRPr>
          </a:p>
          <a:p>
            <a:pPr marL="0" lvl="0" indent="0" algn="l" rtl="0">
              <a:lnSpc>
                <a:spcPct val="115000"/>
              </a:lnSpc>
              <a:spcBef>
                <a:spcPts val="0"/>
              </a:spcBef>
              <a:spcAft>
                <a:spcPts val="0"/>
              </a:spcAft>
              <a:buNone/>
            </a:pPr>
            <a:r>
              <a:rPr lang="en-US">
                <a:solidFill>
                  <a:schemeClr val="lt1"/>
                </a:solidFill>
                <a:latin typeface="Calibri"/>
                <a:ea typeface="Calibri"/>
                <a:cs typeface="Calibri"/>
                <a:sym typeface="Calibri"/>
              </a:rPr>
              <a:t>What is software development?</a:t>
            </a:r>
            <a:endParaRPr>
              <a:solidFill>
                <a:schemeClr val="lt1"/>
              </a:solidFill>
            </a:endParaRPr>
          </a:p>
        </p:txBody>
      </p:sp>
      <p:grpSp>
        <p:nvGrpSpPr>
          <p:cNvPr id="558" name="Google Shape;558;p22"/>
          <p:cNvGrpSpPr/>
          <p:nvPr/>
        </p:nvGrpSpPr>
        <p:grpSpPr>
          <a:xfrm>
            <a:off x="1016793" y="1584325"/>
            <a:ext cx="2992438" cy="3216275"/>
            <a:chOff x="1016793" y="1584325"/>
            <a:chExt cx="2992438" cy="3216275"/>
          </a:xfrm>
        </p:grpSpPr>
        <p:grpSp>
          <p:nvGrpSpPr>
            <p:cNvPr id="559" name="Google Shape;559;p22"/>
            <p:cNvGrpSpPr/>
            <p:nvPr/>
          </p:nvGrpSpPr>
          <p:grpSpPr>
            <a:xfrm>
              <a:off x="1016793" y="1824355"/>
              <a:ext cx="1143000" cy="1855470"/>
              <a:chOff x="760412" y="2297430"/>
              <a:chExt cx="1143000" cy="1855470"/>
            </a:xfrm>
          </p:grpSpPr>
          <p:sp>
            <p:nvSpPr>
              <p:cNvPr id="560" name="Google Shape;560;p22"/>
              <p:cNvSpPr/>
              <p:nvPr/>
            </p:nvSpPr>
            <p:spPr>
              <a:xfrm>
                <a:off x="760412" y="2362200"/>
                <a:ext cx="1143000" cy="179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561" name="Google Shape;561;p22"/>
              <p:cNvGrpSpPr/>
              <p:nvPr/>
            </p:nvGrpSpPr>
            <p:grpSpPr>
              <a:xfrm>
                <a:off x="950802" y="2514600"/>
                <a:ext cx="762221" cy="1503991"/>
                <a:chOff x="912812" y="2514600"/>
                <a:chExt cx="762221" cy="1503991"/>
              </a:xfrm>
            </p:grpSpPr>
            <p:sp>
              <p:nvSpPr>
                <p:cNvPr id="562" name="Google Shape;562;p22"/>
                <p:cNvSpPr/>
                <p:nvPr/>
              </p:nvSpPr>
              <p:spPr>
                <a:xfrm>
                  <a:off x="912812" y="2514600"/>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63" name="Google Shape;563;p22"/>
                <p:cNvSpPr/>
                <p:nvPr/>
              </p:nvSpPr>
              <p:spPr>
                <a:xfrm>
                  <a:off x="986158" y="2600388"/>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64" name="Google Shape;564;p22"/>
                <p:cNvSpPr/>
                <p:nvPr/>
              </p:nvSpPr>
              <p:spPr>
                <a:xfrm>
                  <a:off x="1077614" y="2686176"/>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65" name="Google Shape;565;p22"/>
                <p:cNvSpPr/>
                <p:nvPr/>
              </p:nvSpPr>
              <p:spPr>
                <a:xfrm>
                  <a:off x="991505" y="2771964"/>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66" name="Google Shape;566;p22"/>
                <p:cNvSpPr/>
                <p:nvPr/>
              </p:nvSpPr>
              <p:spPr>
                <a:xfrm>
                  <a:off x="912812" y="2857752"/>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67" name="Google Shape;567;p22"/>
                <p:cNvSpPr/>
                <p:nvPr/>
              </p:nvSpPr>
              <p:spPr>
                <a:xfrm>
                  <a:off x="912812" y="2943540"/>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68" name="Google Shape;568;p22"/>
                <p:cNvSpPr/>
                <p:nvPr/>
              </p:nvSpPr>
              <p:spPr>
                <a:xfrm>
                  <a:off x="989233" y="3029328"/>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69" name="Google Shape;569;p22"/>
                <p:cNvSpPr/>
                <p:nvPr/>
              </p:nvSpPr>
              <p:spPr>
                <a:xfrm>
                  <a:off x="1075342" y="3115116"/>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70" name="Google Shape;570;p22"/>
                <p:cNvSpPr/>
                <p:nvPr/>
              </p:nvSpPr>
              <p:spPr>
                <a:xfrm>
                  <a:off x="1078980" y="3200904"/>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71" name="Google Shape;571;p22"/>
                <p:cNvSpPr/>
                <p:nvPr/>
              </p:nvSpPr>
              <p:spPr>
                <a:xfrm>
                  <a:off x="1078980" y="3286692"/>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72" name="Google Shape;572;p22"/>
                <p:cNvSpPr/>
                <p:nvPr/>
              </p:nvSpPr>
              <p:spPr>
                <a:xfrm>
                  <a:off x="1083080" y="3372480"/>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73" name="Google Shape;573;p22"/>
                <p:cNvSpPr/>
                <p:nvPr/>
              </p:nvSpPr>
              <p:spPr>
                <a:xfrm>
                  <a:off x="991505" y="345826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74" name="Google Shape;574;p22"/>
                <p:cNvSpPr/>
                <p:nvPr/>
              </p:nvSpPr>
              <p:spPr>
                <a:xfrm>
                  <a:off x="912812" y="3544056"/>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75" name="Google Shape;575;p22"/>
                <p:cNvSpPr/>
                <p:nvPr/>
              </p:nvSpPr>
              <p:spPr>
                <a:xfrm>
                  <a:off x="912812" y="3629844"/>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76" name="Google Shape;576;p22"/>
                <p:cNvSpPr/>
                <p:nvPr/>
              </p:nvSpPr>
              <p:spPr>
                <a:xfrm>
                  <a:off x="986158" y="3715632"/>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77" name="Google Shape;577;p22"/>
                <p:cNvSpPr/>
                <p:nvPr/>
              </p:nvSpPr>
              <p:spPr>
                <a:xfrm>
                  <a:off x="1077614" y="3801420"/>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78" name="Google Shape;578;p22"/>
                <p:cNvSpPr/>
                <p:nvPr/>
              </p:nvSpPr>
              <p:spPr>
                <a:xfrm>
                  <a:off x="991505" y="388720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79" name="Google Shape;579;p22"/>
                <p:cNvSpPr/>
                <p:nvPr/>
              </p:nvSpPr>
              <p:spPr>
                <a:xfrm>
                  <a:off x="912812" y="3972991"/>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580" name="Google Shape;580;p22"/>
              <p:cNvSpPr/>
              <p:nvPr/>
            </p:nvSpPr>
            <p:spPr>
              <a:xfrm>
                <a:off x="760412" y="2297430"/>
                <a:ext cx="1143000" cy="1332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581" name="Google Shape;581;p22"/>
            <p:cNvGrpSpPr/>
            <p:nvPr/>
          </p:nvGrpSpPr>
          <p:grpSpPr>
            <a:xfrm>
              <a:off x="2769393" y="1584325"/>
              <a:ext cx="1211263" cy="736600"/>
              <a:chOff x="1766888" y="1797050"/>
              <a:chExt cx="1211263" cy="736600"/>
            </a:xfrm>
          </p:grpSpPr>
          <p:sp>
            <p:nvSpPr>
              <p:cNvPr id="582" name="Google Shape;582;p22"/>
              <p:cNvSpPr/>
              <p:nvPr/>
            </p:nvSpPr>
            <p:spPr>
              <a:xfrm>
                <a:off x="2227263" y="1797050"/>
                <a:ext cx="296863" cy="736600"/>
              </a:xfrm>
              <a:custGeom>
                <a:avLst/>
                <a:gdLst/>
                <a:ahLst/>
                <a:cxnLst/>
                <a:rect l="l" t="t" r="r" b="b"/>
                <a:pathLst>
                  <a:path w="187" h="464" extrusionOk="0">
                    <a:moveTo>
                      <a:pt x="158" y="0"/>
                    </a:moveTo>
                    <a:lnTo>
                      <a:pt x="187" y="11"/>
                    </a:lnTo>
                    <a:lnTo>
                      <a:pt x="29" y="464"/>
                    </a:lnTo>
                    <a:lnTo>
                      <a:pt x="0" y="454"/>
                    </a:lnTo>
                    <a:lnTo>
                      <a:pt x="1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3" name="Google Shape;583;p22"/>
              <p:cNvSpPr/>
              <p:nvPr/>
            </p:nvSpPr>
            <p:spPr>
              <a:xfrm>
                <a:off x="1766888" y="1963738"/>
                <a:ext cx="403225" cy="404813"/>
              </a:xfrm>
              <a:custGeom>
                <a:avLst/>
                <a:gdLst/>
                <a:ahLst/>
                <a:cxnLst/>
                <a:rect l="l" t="t" r="r" b="b"/>
                <a:pathLst>
                  <a:path w="254" h="255" extrusionOk="0">
                    <a:moveTo>
                      <a:pt x="239" y="0"/>
                    </a:moveTo>
                    <a:lnTo>
                      <a:pt x="254" y="27"/>
                    </a:lnTo>
                    <a:lnTo>
                      <a:pt x="66" y="127"/>
                    </a:lnTo>
                    <a:lnTo>
                      <a:pt x="254" y="227"/>
                    </a:lnTo>
                    <a:lnTo>
                      <a:pt x="239" y="255"/>
                    </a:lnTo>
                    <a:lnTo>
                      <a:pt x="0" y="127"/>
                    </a:lnTo>
                    <a:lnTo>
                      <a:pt x="23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4" name="Google Shape;584;p22"/>
              <p:cNvSpPr/>
              <p:nvPr/>
            </p:nvSpPr>
            <p:spPr>
              <a:xfrm>
                <a:off x="2578101" y="1963738"/>
                <a:ext cx="400050" cy="404813"/>
              </a:xfrm>
              <a:custGeom>
                <a:avLst/>
                <a:gdLst/>
                <a:ahLst/>
                <a:cxnLst/>
                <a:rect l="l" t="t" r="r" b="b"/>
                <a:pathLst>
                  <a:path w="252" h="255" extrusionOk="0">
                    <a:moveTo>
                      <a:pt x="14" y="0"/>
                    </a:moveTo>
                    <a:lnTo>
                      <a:pt x="252" y="127"/>
                    </a:lnTo>
                    <a:lnTo>
                      <a:pt x="14" y="255"/>
                    </a:lnTo>
                    <a:lnTo>
                      <a:pt x="0" y="227"/>
                    </a:lnTo>
                    <a:lnTo>
                      <a:pt x="187" y="127"/>
                    </a:lnTo>
                    <a:lnTo>
                      <a:pt x="0" y="27"/>
                    </a:lnTo>
                    <a:lnTo>
                      <a:pt x="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585" name="Google Shape;585;p22"/>
            <p:cNvGrpSpPr/>
            <p:nvPr/>
          </p:nvGrpSpPr>
          <p:grpSpPr>
            <a:xfrm>
              <a:off x="1893094" y="3529013"/>
              <a:ext cx="2116138" cy="1271587"/>
              <a:chOff x="1893094" y="3529013"/>
              <a:chExt cx="2116138" cy="1271587"/>
            </a:xfrm>
          </p:grpSpPr>
          <p:sp>
            <p:nvSpPr>
              <p:cNvPr id="586" name="Google Shape;586;p22"/>
              <p:cNvSpPr/>
              <p:nvPr/>
            </p:nvSpPr>
            <p:spPr>
              <a:xfrm>
                <a:off x="1893094" y="3529013"/>
                <a:ext cx="2116138" cy="879475"/>
              </a:xfrm>
              <a:custGeom>
                <a:avLst/>
                <a:gdLst/>
                <a:ahLst/>
                <a:cxnLst/>
                <a:rect l="l" t="t" r="r" b="b"/>
                <a:pathLst>
                  <a:path w="1333" h="554" extrusionOk="0">
                    <a:moveTo>
                      <a:pt x="23" y="0"/>
                    </a:moveTo>
                    <a:lnTo>
                      <a:pt x="1310" y="0"/>
                    </a:lnTo>
                    <a:lnTo>
                      <a:pt x="1323" y="9"/>
                    </a:lnTo>
                    <a:lnTo>
                      <a:pt x="1329" y="15"/>
                    </a:lnTo>
                    <a:lnTo>
                      <a:pt x="1333" y="32"/>
                    </a:lnTo>
                    <a:lnTo>
                      <a:pt x="1333" y="523"/>
                    </a:lnTo>
                    <a:lnTo>
                      <a:pt x="1329" y="539"/>
                    </a:lnTo>
                    <a:lnTo>
                      <a:pt x="1323" y="546"/>
                    </a:lnTo>
                    <a:lnTo>
                      <a:pt x="1310" y="554"/>
                    </a:lnTo>
                    <a:lnTo>
                      <a:pt x="23" y="554"/>
                    </a:lnTo>
                    <a:lnTo>
                      <a:pt x="17" y="550"/>
                    </a:lnTo>
                    <a:lnTo>
                      <a:pt x="9" y="546"/>
                    </a:lnTo>
                    <a:lnTo>
                      <a:pt x="4" y="539"/>
                    </a:lnTo>
                    <a:lnTo>
                      <a:pt x="0" y="523"/>
                    </a:lnTo>
                    <a:lnTo>
                      <a:pt x="0" y="32"/>
                    </a:lnTo>
                    <a:lnTo>
                      <a:pt x="4" y="15"/>
                    </a:lnTo>
                    <a:lnTo>
                      <a:pt x="9" y="9"/>
                    </a:lnTo>
                    <a:lnTo>
                      <a:pt x="17" y="5"/>
                    </a:lnTo>
                    <a:lnTo>
                      <a:pt x="23"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7" name="Google Shape;587;p22"/>
              <p:cNvSpPr/>
              <p:nvPr/>
            </p:nvSpPr>
            <p:spPr>
              <a:xfrm>
                <a:off x="201850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7" y="56"/>
                    </a:lnTo>
                    <a:lnTo>
                      <a:pt x="0" y="50"/>
                    </a:lnTo>
                    <a:lnTo>
                      <a:pt x="0" y="6"/>
                    </a:lnTo>
                    <a:lnTo>
                      <a:pt x="5" y="4"/>
                    </a:lnTo>
                    <a:lnTo>
                      <a:pt x="7"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8" name="Google Shape;588;p22"/>
              <p:cNvSpPr/>
              <p:nvPr/>
            </p:nvSpPr>
            <p:spPr>
              <a:xfrm>
                <a:off x="224075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2" y="54"/>
                    </a:lnTo>
                    <a:lnTo>
                      <a:pt x="0" y="50"/>
                    </a:lnTo>
                    <a:lnTo>
                      <a:pt x="0" y="6"/>
                    </a:lnTo>
                    <a:lnTo>
                      <a:pt x="2" y="4"/>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9" name="Google Shape;589;p22"/>
              <p:cNvSpPr/>
              <p:nvPr/>
            </p:nvSpPr>
            <p:spPr>
              <a:xfrm>
                <a:off x="2463007" y="3579813"/>
                <a:ext cx="146050" cy="88900"/>
              </a:xfrm>
              <a:custGeom>
                <a:avLst/>
                <a:gdLst/>
                <a:ahLst/>
                <a:cxnLst/>
                <a:rect l="l" t="t" r="r" b="b"/>
                <a:pathLst>
                  <a:path w="92" h="56" extrusionOk="0">
                    <a:moveTo>
                      <a:pt x="10" y="0"/>
                    </a:moveTo>
                    <a:lnTo>
                      <a:pt x="81" y="0"/>
                    </a:lnTo>
                    <a:lnTo>
                      <a:pt x="86" y="2"/>
                    </a:lnTo>
                    <a:lnTo>
                      <a:pt x="90" y="6"/>
                    </a:lnTo>
                    <a:lnTo>
                      <a:pt x="92" y="10"/>
                    </a:lnTo>
                    <a:lnTo>
                      <a:pt x="92" y="46"/>
                    </a:lnTo>
                    <a:lnTo>
                      <a:pt x="88"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0" name="Google Shape;590;p22"/>
              <p:cNvSpPr/>
              <p:nvPr/>
            </p:nvSpPr>
            <p:spPr>
              <a:xfrm>
                <a:off x="2685257" y="3579813"/>
                <a:ext cx="141288" cy="88900"/>
              </a:xfrm>
              <a:custGeom>
                <a:avLst/>
                <a:gdLst/>
                <a:ahLst/>
                <a:cxnLst/>
                <a:rect l="l" t="t" r="r" b="b"/>
                <a:pathLst>
                  <a:path w="89" h="56" extrusionOk="0">
                    <a:moveTo>
                      <a:pt x="10" y="0"/>
                    </a:moveTo>
                    <a:lnTo>
                      <a:pt x="79" y="0"/>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1" name="Google Shape;591;p22"/>
              <p:cNvSpPr/>
              <p:nvPr/>
            </p:nvSpPr>
            <p:spPr>
              <a:xfrm>
                <a:off x="2907507" y="3579813"/>
                <a:ext cx="141288" cy="88900"/>
              </a:xfrm>
              <a:custGeom>
                <a:avLst/>
                <a:gdLst/>
                <a:ahLst/>
                <a:cxnLst/>
                <a:rect l="l" t="t" r="r" b="b"/>
                <a:pathLst>
                  <a:path w="89" h="56" extrusionOk="0">
                    <a:moveTo>
                      <a:pt x="8" y="0"/>
                    </a:moveTo>
                    <a:lnTo>
                      <a:pt x="79" y="0"/>
                    </a:lnTo>
                    <a:lnTo>
                      <a:pt x="87" y="4"/>
                    </a:lnTo>
                    <a:lnTo>
                      <a:pt x="89" y="6"/>
                    </a:lnTo>
                    <a:lnTo>
                      <a:pt x="89" y="50"/>
                    </a:lnTo>
                    <a:lnTo>
                      <a:pt x="87" y="54"/>
                    </a:lnTo>
                    <a:lnTo>
                      <a:pt x="83" y="56"/>
                    </a:lnTo>
                    <a:lnTo>
                      <a:pt x="6" y="56"/>
                    </a:lnTo>
                    <a:lnTo>
                      <a:pt x="2" y="54"/>
                    </a:lnTo>
                    <a:lnTo>
                      <a:pt x="0" y="50"/>
                    </a:lnTo>
                    <a:lnTo>
                      <a:pt x="0" y="6"/>
                    </a:lnTo>
                    <a:lnTo>
                      <a:pt x="2" y="4"/>
                    </a:lnTo>
                    <a:lnTo>
                      <a:pt x="6" y="2"/>
                    </a:lnTo>
                    <a:lnTo>
                      <a:pt x="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2" name="Google Shape;592;p22"/>
              <p:cNvSpPr/>
              <p:nvPr/>
            </p:nvSpPr>
            <p:spPr>
              <a:xfrm>
                <a:off x="3124994"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0" y="50"/>
                    </a:lnTo>
                    <a:lnTo>
                      <a:pt x="0" y="6"/>
                    </a:lnTo>
                    <a:lnTo>
                      <a:pt x="4" y="4"/>
                    </a:lnTo>
                    <a:lnTo>
                      <a:pt x="6"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3" name="Google Shape;593;p22"/>
              <p:cNvSpPr/>
              <p:nvPr/>
            </p:nvSpPr>
            <p:spPr>
              <a:xfrm>
                <a:off x="3347244" y="3579813"/>
                <a:ext cx="146050" cy="88900"/>
              </a:xfrm>
              <a:custGeom>
                <a:avLst/>
                <a:gdLst/>
                <a:ahLst/>
                <a:cxnLst/>
                <a:rect l="l" t="t" r="r" b="b"/>
                <a:pathLst>
                  <a:path w="92" h="56" extrusionOk="0">
                    <a:moveTo>
                      <a:pt x="10" y="0"/>
                    </a:moveTo>
                    <a:lnTo>
                      <a:pt x="81" y="0"/>
                    </a:lnTo>
                    <a:lnTo>
                      <a:pt x="90" y="4"/>
                    </a:lnTo>
                    <a:lnTo>
                      <a:pt x="92" y="6"/>
                    </a:lnTo>
                    <a:lnTo>
                      <a:pt x="92" y="50"/>
                    </a:lnTo>
                    <a:lnTo>
                      <a:pt x="90"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4" name="Google Shape;594;p22"/>
              <p:cNvSpPr/>
              <p:nvPr/>
            </p:nvSpPr>
            <p:spPr>
              <a:xfrm>
                <a:off x="3569494" y="3579813"/>
                <a:ext cx="146050" cy="88900"/>
              </a:xfrm>
              <a:custGeom>
                <a:avLst/>
                <a:gdLst/>
                <a:ahLst/>
                <a:cxnLst/>
                <a:rect l="l" t="t" r="r" b="b"/>
                <a:pathLst>
                  <a:path w="92" h="56" extrusionOk="0">
                    <a:moveTo>
                      <a:pt x="10" y="0"/>
                    </a:moveTo>
                    <a:lnTo>
                      <a:pt x="81" y="0"/>
                    </a:lnTo>
                    <a:lnTo>
                      <a:pt x="85" y="2"/>
                    </a:lnTo>
                    <a:lnTo>
                      <a:pt x="89" y="6"/>
                    </a:lnTo>
                    <a:lnTo>
                      <a:pt x="92" y="10"/>
                    </a:lnTo>
                    <a:lnTo>
                      <a:pt x="92" y="46"/>
                    </a:lnTo>
                    <a:lnTo>
                      <a:pt x="87" y="54"/>
                    </a:lnTo>
                    <a:lnTo>
                      <a:pt x="85"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5" name="Google Shape;595;p22"/>
              <p:cNvSpPr/>
              <p:nvPr/>
            </p:nvSpPr>
            <p:spPr>
              <a:xfrm>
                <a:off x="3791744" y="3579813"/>
                <a:ext cx="141288" cy="88900"/>
              </a:xfrm>
              <a:custGeom>
                <a:avLst/>
                <a:gdLst/>
                <a:ahLst/>
                <a:cxnLst/>
                <a:rect l="l" t="t" r="r" b="b"/>
                <a:pathLst>
                  <a:path w="89" h="56" extrusionOk="0">
                    <a:moveTo>
                      <a:pt x="10" y="0"/>
                    </a:moveTo>
                    <a:lnTo>
                      <a:pt x="81" y="0"/>
                    </a:lnTo>
                    <a:lnTo>
                      <a:pt x="83" y="2"/>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6" name="Google Shape;596;p22"/>
              <p:cNvSpPr/>
              <p:nvPr/>
            </p:nvSpPr>
            <p:spPr>
              <a:xfrm>
                <a:off x="2018507" y="3787775"/>
                <a:ext cx="146050" cy="139700"/>
              </a:xfrm>
              <a:custGeom>
                <a:avLst/>
                <a:gdLst/>
                <a:ahLst/>
                <a:cxnLst/>
                <a:rect l="l" t="t" r="r" b="b"/>
                <a:pathLst>
                  <a:path w="92" h="88" extrusionOk="0">
                    <a:moveTo>
                      <a:pt x="7" y="0"/>
                    </a:moveTo>
                    <a:lnTo>
                      <a:pt x="86" y="0"/>
                    </a:lnTo>
                    <a:lnTo>
                      <a:pt x="90" y="2"/>
                    </a:lnTo>
                    <a:lnTo>
                      <a:pt x="92" y="7"/>
                    </a:lnTo>
                    <a:lnTo>
                      <a:pt x="92" y="82"/>
                    </a:lnTo>
                    <a:lnTo>
                      <a:pt x="90" y="86"/>
                    </a:lnTo>
                    <a:lnTo>
                      <a:pt x="86" y="88"/>
                    </a:lnTo>
                    <a:lnTo>
                      <a:pt x="7" y="88"/>
                    </a:lnTo>
                    <a:lnTo>
                      <a:pt x="0" y="82"/>
                    </a:lnTo>
                    <a:lnTo>
                      <a:pt x="0" y="7"/>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7" name="Google Shape;597;p22"/>
              <p:cNvSpPr/>
              <p:nvPr/>
            </p:nvSpPr>
            <p:spPr>
              <a:xfrm>
                <a:off x="2240757"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8" name="Google Shape;598;p22"/>
              <p:cNvSpPr/>
              <p:nvPr/>
            </p:nvSpPr>
            <p:spPr>
              <a:xfrm>
                <a:off x="2463007" y="3787775"/>
                <a:ext cx="146050" cy="139700"/>
              </a:xfrm>
              <a:custGeom>
                <a:avLst/>
                <a:gdLst/>
                <a:ahLst/>
                <a:cxnLst/>
                <a:rect l="l" t="t" r="r" b="b"/>
                <a:pathLst>
                  <a:path w="92" h="88" extrusionOk="0">
                    <a:moveTo>
                      <a:pt x="6" y="0"/>
                    </a:moveTo>
                    <a:lnTo>
                      <a:pt x="86" y="0"/>
                    </a:lnTo>
                    <a:lnTo>
                      <a:pt x="88" y="2"/>
                    </a:lnTo>
                    <a:lnTo>
                      <a:pt x="92" y="11"/>
                    </a:lnTo>
                    <a:lnTo>
                      <a:pt x="92" y="78"/>
                    </a:lnTo>
                    <a:lnTo>
                      <a:pt x="88"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9" name="Google Shape;599;p22"/>
              <p:cNvSpPr/>
              <p:nvPr/>
            </p:nvSpPr>
            <p:spPr>
              <a:xfrm>
                <a:off x="268525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00" name="Google Shape;600;p22"/>
              <p:cNvSpPr/>
              <p:nvPr/>
            </p:nvSpPr>
            <p:spPr>
              <a:xfrm>
                <a:off x="290750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01" name="Google Shape;601;p22"/>
              <p:cNvSpPr/>
              <p:nvPr/>
            </p:nvSpPr>
            <p:spPr>
              <a:xfrm>
                <a:off x="312499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0" y="82"/>
                    </a:lnTo>
                    <a:lnTo>
                      <a:pt x="0" y="7"/>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02" name="Google Shape;602;p22"/>
              <p:cNvSpPr/>
              <p:nvPr/>
            </p:nvSpPr>
            <p:spPr>
              <a:xfrm>
                <a:off x="334724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03" name="Google Shape;603;p22"/>
              <p:cNvSpPr/>
              <p:nvPr/>
            </p:nvSpPr>
            <p:spPr>
              <a:xfrm>
                <a:off x="3569494" y="3787775"/>
                <a:ext cx="146050" cy="139700"/>
              </a:xfrm>
              <a:custGeom>
                <a:avLst/>
                <a:gdLst/>
                <a:ahLst/>
                <a:cxnLst/>
                <a:rect l="l" t="t" r="r" b="b"/>
                <a:pathLst>
                  <a:path w="92" h="88" extrusionOk="0">
                    <a:moveTo>
                      <a:pt x="6" y="0"/>
                    </a:moveTo>
                    <a:lnTo>
                      <a:pt x="85" y="0"/>
                    </a:lnTo>
                    <a:lnTo>
                      <a:pt x="87" y="2"/>
                    </a:lnTo>
                    <a:lnTo>
                      <a:pt x="92" y="11"/>
                    </a:lnTo>
                    <a:lnTo>
                      <a:pt x="92" y="78"/>
                    </a:lnTo>
                    <a:lnTo>
                      <a:pt x="87" y="86"/>
                    </a:lnTo>
                    <a:lnTo>
                      <a:pt x="85"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04" name="Google Shape;604;p22"/>
              <p:cNvSpPr/>
              <p:nvPr/>
            </p:nvSpPr>
            <p:spPr>
              <a:xfrm>
                <a:off x="3791744"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05" name="Google Shape;605;p22"/>
              <p:cNvSpPr/>
              <p:nvPr/>
            </p:nvSpPr>
            <p:spPr>
              <a:xfrm>
                <a:off x="2018507" y="3997325"/>
                <a:ext cx="146050" cy="139700"/>
              </a:xfrm>
              <a:custGeom>
                <a:avLst/>
                <a:gdLst/>
                <a:ahLst/>
                <a:cxnLst/>
                <a:rect l="l" t="t" r="r" b="b"/>
                <a:pathLst>
                  <a:path w="92" h="88" extrusionOk="0">
                    <a:moveTo>
                      <a:pt x="7" y="0"/>
                    </a:moveTo>
                    <a:lnTo>
                      <a:pt x="86" y="0"/>
                    </a:lnTo>
                    <a:lnTo>
                      <a:pt x="90" y="2"/>
                    </a:lnTo>
                    <a:lnTo>
                      <a:pt x="92" y="6"/>
                    </a:lnTo>
                    <a:lnTo>
                      <a:pt x="92" y="81"/>
                    </a:lnTo>
                    <a:lnTo>
                      <a:pt x="90" y="86"/>
                    </a:lnTo>
                    <a:lnTo>
                      <a:pt x="86" y="88"/>
                    </a:lnTo>
                    <a:lnTo>
                      <a:pt x="7" y="88"/>
                    </a:lnTo>
                    <a:lnTo>
                      <a:pt x="0" y="81"/>
                    </a:lnTo>
                    <a:lnTo>
                      <a:pt x="0" y="6"/>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06" name="Google Shape;606;p22"/>
              <p:cNvSpPr/>
              <p:nvPr/>
            </p:nvSpPr>
            <p:spPr>
              <a:xfrm>
                <a:off x="2240757"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07" name="Google Shape;607;p22"/>
              <p:cNvSpPr/>
              <p:nvPr/>
            </p:nvSpPr>
            <p:spPr>
              <a:xfrm>
                <a:off x="2463007" y="3997325"/>
                <a:ext cx="146050" cy="139700"/>
              </a:xfrm>
              <a:custGeom>
                <a:avLst/>
                <a:gdLst/>
                <a:ahLst/>
                <a:cxnLst/>
                <a:rect l="l" t="t" r="r" b="b"/>
                <a:pathLst>
                  <a:path w="92" h="88" extrusionOk="0">
                    <a:moveTo>
                      <a:pt x="6" y="0"/>
                    </a:moveTo>
                    <a:lnTo>
                      <a:pt x="86" y="0"/>
                    </a:lnTo>
                    <a:lnTo>
                      <a:pt x="88" y="2"/>
                    </a:lnTo>
                    <a:lnTo>
                      <a:pt x="92" y="10"/>
                    </a:lnTo>
                    <a:lnTo>
                      <a:pt x="92" y="77"/>
                    </a:lnTo>
                    <a:lnTo>
                      <a:pt x="88"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08" name="Google Shape;608;p22"/>
              <p:cNvSpPr/>
              <p:nvPr/>
            </p:nvSpPr>
            <p:spPr>
              <a:xfrm>
                <a:off x="2316957" y="4222750"/>
                <a:ext cx="1398588" cy="139700"/>
              </a:xfrm>
              <a:custGeom>
                <a:avLst/>
                <a:gdLst/>
                <a:ahLst/>
                <a:cxnLst/>
                <a:rect l="l" t="t" r="r" b="b"/>
                <a:pathLst>
                  <a:path w="881" h="88" extrusionOk="0">
                    <a:moveTo>
                      <a:pt x="6" y="0"/>
                    </a:moveTo>
                    <a:lnTo>
                      <a:pt x="874" y="0"/>
                    </a:lnTo>
                    <a:lnTo>
                      <a:pt x="876" y="2"/>
                    </a:lnTo>
                    <a:lnTo>
                      <a:pt x="881" y="11"/>
                    </a:lnTo>
                    <a:lnTo>
                      <a:pt x="881" y="77"/>
                    </a:lnTo>
                    <a:lnTo>
                      <a:pt x="878" y="82"/>
                    </a:lnTo>
                    <a:lnTo>
                      <a:pt x="876" y="84"/>
                    </a:lnTo>
                    <a:lnTo>
                      <a:pt x="874" y="88"/>
                    </a:lnTo>
                    <a:lnTo>
                      <a:pt x="6" y="88"/>
                    </a:lnTo>
                    <a:lnTo>
                      <a:pt x="0" y="82"/>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09" name="Google Shape;609;p22"/>
              <p:cNvSpPr/>
              <p:nvPr/>
            </p:nvSpPr>
            <p:spPr>
              <a:xfrm>
                <a:off x="268525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10" name="Google Shape;610;p22"/>
              <p:cNvSpPr/>
              <p:nvPr/>
            </p:nvSpPr>
            <p:spPr>
              <a:xfrm>
                <a:off x="290750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11" name="Google Shape;611;p22"/>
              <p:cNvSpPr/>
              <p:nvPr/>
            </p:nvSpPr>
            <p:spPr>
              <a:xfrm>
                <a:off x="312499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0" y="81"/>
                    </a:lnTo>
                    <a:lnTo>
                      <a:pt x="0" y="6"/>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12" name="Google Shape;612;p22"/>
              <p:cNvSpPr/>
              <p:nvPr/>
            </p:nvSpPr>
            <p:spPr>
              <a:xfrm>
                <a:off x="334724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13" name="Google Shape;613;p22"/>
              <p:cNvSpPr/>
              <p:nvPr/>
            </p:nvSpPr>
            <p:spPr>
              <a:xfrm>
                <a:off x="3569494" y="3997325"/>
                <a:ext cx="146050" cy="139700"/>
              </a:xfrm>
              <a:custGeom>
                <a:avLst/>
                <a:gdLst/>
                <a:ahLst/>
                <a:cxnLst/>
                <a:rect l="l" t="t" r="r" b="b"/>
                <a:pathLst>
                  <a:path w="92" h="88" extrusionOk="0">
                    <a:moveTo>
                      <a:pt x="6" y="0"/>
                    </a:moveTo>
                    <a:lnTo>
                      <a:pt x="85" y="0"/>
                    </a:lnTo>
                    <a:lnTo>
                      <a:pt x="87" y="2"/>
                    </a:lnTo>
                    <a:lnTo>
                      <a:pt x="92" y="10"/>
                    </a:lnTo>
                    <a:lnTo>
                      <a:pt x="92" y="77"/>
                    </a:lnTo>
                    <a:lnTo>
                      <a:pt x="87" y="86"/>
                    </a:lnTo>
                    <a:lnTo>
                      <a:pt x="85"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14" name="Google Shape;614;p22"/>
              <p:cNvSpPr/>
              <p:nvPr/>
            </p:nvSpPr>
            <p:spPr>
              <a:xfrm>
                <a:off x="3791744"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15" name="Google Shape;615;p22"/>
              <p:cNvSpPr/>
              <p:nvPr/>
            </p:nvSpPr>
            <p:spPr>
              <a:xfrm>
                <a:off x="2124869" y="3741738"/>
                <a:ext cx="630238" cy="105410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16" name="Google Shape;616;p22"/>
              <p:cNvSpPr/>
              <p:nvPr/>
            </p:nvSpPr>
            <p:spPr>
              <a:xfrm>
                <a:off x="3124994" y="3698875"/>
                <a:ext cx="633413" cy="1101725"/>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617" name="Google Shape;617;p22"/>
            <p:cNvSpPr/>
            <p:nvPr/>
          </p:nvSpPr>
          <p:spPr>
            <a:xfrm>
              <a:off x="2594769" y="2709863"/>
              <a:ext cx="762000" cy="517525"/>
            </a:xfrm>
            <a:custGeom>
              <a:avLst/>
              <a:gdLst/>
              <a:ahLst/>
              <a:cxnLst/>
              <a:rect l="l" t="t" r="r" b="b"/>
              <a:pathLst>
                <a:path w="480" h="326" extrusionOk="0">
                  <a:moveTo>
                    <a:pt x="420" y="57"/>
                  </a:moveTo>
                  <a:lnTo>
                    <a:pt x="411" y="59"/>
                  </a:lnTo>
                  <a:lnTo>
                    <a:pt x="405" y="61"/>
                  </a:lnTo>
                  <a:lnTo>
                    <a:pt x="399" y="67"/>
                  </a:lnTo>
                  <a:lnTo>
                    <a:pt x="395" y="80"/>
                  </a:lnTo>
                  <a:lnTo>
                    <a:pt x="395" y="86"/>
                  </a:lnTo>
                  <a:lnTo>
                    <a:pt x="399" y="99"/>
                  </a:lnTo>
                  <a:lnTo>
                    <a:pt x="405" y="105"/>
                  </a:lnTo>
                  <a:lnTo>
                    <a:pt x="411" y="107"/>
                  </a:lnTo>
                  <a:lnTo>
                    <a:pt x="420" y="109"/>
                  </a:lnTo>
                  <a:lnTo>
                    <a:pt x="428" y="107"/>
                  </a:lnTo>
                  <a:lnTo>
                    <a:pt x="441" y="99"/>
                  </a:lnTo>
                  <a:lnTo>
                    <a:pt x="445" y="82"/>
                  </a:lnTo>
                  <a:lnTo>
                    <a:pt x="443" y="74"/>
                  </a:lnTo>
                  <a:lnTo>
                    <a:pt x="441" y="67"/>
                  </a:lnTo>
                  <a:lnTo>
                    <a:pt x="434" y="61"/>
                  </a:lnTo>
                  <a:lnTo>
                    <a:pt x="428" y="59"/>
                  </a:lnTo>
                  <a:lnTo>
                    <a:pt x="420" y="57"/>
                  </a:lnTo>
                  <a:close/>
                  <a:moveTo>
                    <a:pt x="0" y="0"/>
                  </a:moveTo>
                  <a:lnTo>
                    <a:pt x="395" y="0"/>
                  </a:lnTo>
                  <a:lnTo>
                    <a:pt x="395" y="28"/>
                  </a:lnTo>
                  <a:lnTo>
                    <a:pt x="401" y="23"/>
                  </a:lnTo>
                  <a:lnTo>
                    <a:pt x="409" y="21"/>
                  </a:lnTo>
                  <a:lnTo>
                    <a:pt x="420" y="21"/>
                  </a:lnTo>
                  <a:lnTo>
                    <a:pt x="443" y="26"/>
                  </a:lnTo>
                  <a:lnTo>
                    <a:pt x="461" y="38"/>
                  </a:lnTo>
                  <a:lnTo>
                    <a:pt x="476" y="59"/>
                  </a:lnTo>
                  <a:lnTo>
                    <a:pt x="480" y="82"/>
                  </a:lnTo>
                  <a:lnTo>
                    <a:pt x="476" y="105"/>
                  </a:lnTo>
                  <a:lnTo>
                    <a:pt x="461" y="124"/>
                  </a:lnTo>
                  <a:lnTo>
                    <a:pt x="443" y="138"/>
                  </a:lnTo>
                  <a:lnTo>
                    <a:pt x="420" y="143"/>
                  </a:lnTo>
                  <a:lnTo>
                    <a:pt x="411" y="143"/>
                  </a:lnTo>
                  <a:lnTo>
                    <a:pt x="395" y="138"/>
                  </a:lnTo>
                  <a:lnTo>
                    <a:pt x="388" y="134"/>
                  </a:lnTo>
                  <a:lnTo>
                    <a:pt x="374" y="174"/>
                  </a:lnTo>
                  <a:lnTo>
                    <a:pt x="351" y="209"/>
                  </a:lnTo>
                  <a:lnTo>
                    <a:pt x="324" y="239"/>
                  </a:lnTo>
                  <a:lnTo>
                    <a:pt x="288" y="264"/>
                  </a:lnTo>
                  <a:lnTo>
                    <a:pt x="249" y="278"/>
                  </a:lnTo>
                  <a:lnTo>
                    <a:pt x="357" y="278"/>
                  </a:lnTo>
                  <a:lnTo>
                    <a:pt x="363" y="285"/>
                  </a:lnTo>
                  <a:lnTo>
                    <a:pt x="366" y="291"/>
                  </a:lnTo>
                  <a:lnTo>
                    <a:pt x="363" y="297"/>
                  </a:lnTo>
                  <a:lnTo>
                    <a:pt x="361" y="301"/>
                  </a:lnTo>
                  <a:lnTo>
                    <a:pt x="357" y="303"/>
                  </a:lnTo>
                  <a:lnTo>
                    <a:pt x="351" y="305"/>
                  </a:lnTo>
                  <a:lnTo>
                    <a:pt x="315" y="305"/>
                  </a:lnTo>
                  <a:lnTo>
                    <a:pt x="320" y="310"/>
                  </a:lnTo>
                  <a:lnTo>
                    <a:pt x="320" y="314"/>
                  </a:lnTo>
                  <a:lnTo>
                    <a:pt x="315" y="322"/>
                  </a:lnTo>
                  <a:lnTo>
                    <a:pt x="307" y="326"/>
                  </a:lnTo>
                  <a:lnTo>
                    <a:pt x="88" y="326"/>
                  </a:lnTo>
                  <a:lnTo>
                    <a:pt x="80" y="322"/>
                  </a:lnTo>
                  <a:lnTo>
                    <a:pt x="76" y="314"/>
                  </a:lnTo>
                  <a:lnTo>
                    <a:pt x="76" y="310"/>
                  </a:lnTo>
                  <a:lnTo>
                    <a:pt x="80" y="305"/>
                  </a:lnTo>
                  <a:lnTo>
                    <a:pt x="44" y="305"/>
                  </a:lnTo>
                  <a:lnTo>
                    <a:pt x="38" y="303"/>
                  </a:lnTo>
                  <a:lnTo>
                    <a:pt x="34" y="301"/>
                  </a:lnTo>
                  <a:lnTo>
                    <a:pt x="32" y="297"/>
                  </a:lnTo>
                  <a:lnTo>
                    <a:pt x="30" y="291"/>
                  </a:lnTo>
                  <a:lnTo>
                    <a:pt x="32" y="285"/>
                  </a:lnTo>
                  <a:lnTo>
                    <a:pt x="38" y="278"/>
                  </a:lnTo>
                  <a:lnTo>
                    <a:pt x="146" y="278"/>
                  </a:lnTo>
                  <a:lnTo>
                    <a:pt x="107" y="262"/>
                  </a:lnTo>
                  <a:lnTo>
                    <a:pt x="71" y="239"/>
                  </a:lnTo>
                  <a:lnTo>
                    <a:pt x="42" y="209"/>
                  </a:lnTo>
                  <a:lnTo>
                    <a:pt x="19" y="172"/>
                  </a:lnTo>
                  <a:lnTo>
                    <a:pt x="5" y="132"/>
                  </a:lnTo>
                  <a:lnTo>
                    <a:pt x="0" y="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18" name="Google Shape;618;p22"/>
            <p:cNvSpPr/>
            <p:nvPr/>
          </p:nvSpPr>
          <p:spPr>
            <a:xfrm>
              <a:off x="2820194" y="2401888"/>
              <a:ext cx="96838" cy="268288"/>
            </a:xfrm>
            <a:custGeom>
              <a:avLst/>
              <a:gdLst/>
              <a:ahLst/>
              <a:cxnLst/>
              <a:rect l="l" t="t" r="r" b="b"/>
              <a:pathLst>
                <a:path w="61" h="169" extrusionOk="0">
                  <a:moveTo>
                    <a:pt x="0" y="0"/>
                  </a:moveTo>
                  <a:lnTo>
                    <a:pt x="4" y="2"/>
                  </a:lnTo>
                  <a:lnTo>
                    <a:pt x="15" y="6"/>
                  </a:lnTo>
                  <a:lnTo>
                    <a:pt x="27" y="15"/>
                  </a:lnTo>
                  <a:lnTo>
                    <a:pt x="42" y="27"/>
                  </a:lnTo>
                  <a:lnTo>
                    <a:pt x="55" y="40"/>
                  </a:lnTo>
                  <a:lnTo>
                    <a:pt x="61" y="57"/>
                  </a:lnTo>
                  <a:lnTo>
                    <a:pt x="61" y="75"/>
                  </a:lnTo>
                  <a:lnTo>
                    <a:pt x="57" y="88"/>
                  </a:lnTo>
                  <a:lnTo>
                    <a:pt x="50" y="96"/>
                  </a:lnTo>
                  <a:lnTo>
                    <a:pt x="40" y="107"/>
                  </a:lnTo>
                  <a:lnTo>
                    <a:pt x="27" y="121"/>
                  </a:lnTo>
                  <a:lnTo>
                    <a:pt x="17" y="140"/>
                  </a:lnTo>
                  <a:lnTo>
                    <a:pt x="7" y="169"/>
                  </a:lnTo>
                  <a:lnTo>
                    <a:pt x="7" y="165"/>
                  </a:lnTo>
                  <a:lnTo>
                    <a:pt x="9" y="151"/>
                  </a:lnTo>
                  <a:lnTo>
                    <a:pt x="11" y="132"/>
                  </a:lnTo>
                  <a:lnTo>
                    <a:pt x="17" y="109"/>
                  </a:lnTo>
                  <a:lnTo>
                    <a:pt x="27" y="86"/>
                  </a:lnTo>
                  <a:lnTo>
                    <a:pt x="36" y="65"/>
                  </a:lnTo>
                  <a:lnTo>
                    <a:pt x="36" y="46"/>
                  </a:lnTo>
                  <a:lnTo>
                    <a:pt x="30" y="29"/>
                  </a:lnTo>
                  <a:lnTo>
                    <a:pt x="17" y="15"/>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19" name="Google Shape;619;p22"/>
            <p:cNvSpPr/>
            <p:nvPr/>
          </p:nvSpPr>
          <p:spPr>
            <a:xfrm>
              <a:off x="2956719" y="2401888"/>
              <a:ext cx="95250" cy="268288"/>
            </a:xfrm>
            <a:custGeom>
              <a:avLst/>
              <a:gdLst/>
              <a:ahLst/>
              <a:cxnLst/>
              <a:rect l="l" t="t" r="r" b="b"/>
              <a:pathLst>
                <a:path w="60" h="169" extrusionOk="0">
                  <a:moveTo>
                    <a:pt x="0" y="0"/>
                  </a:moveTo>
                  <a:lnTo>
                    <a:pt x="4" y="2"/>
                  </a:lnTo>
                  <a:lnTo>
                    <a:pt x="14" y="6"/>
                  </a:lnTo>
                  <a:lnTo>
                    <a:pt x="27" y="15"/>
                  </a:lnTo>
                  <a:lnTo>
                    <a:pt x="42" y="27"/>
                  </a:lnTo>
                  <a:lnTo>
                    <a:pt x="54" y="40"/>
                  </a:lnTo>
                  <a:lnTo>
                    <a:pt x="60" y="57"/>
                  </a:lnTo>
                  <a:lnTo>
                    <a:pt x="60" y="75"/>
                  </a:lnTo>
                  <a:lnTo>
                    <a:pt x="56" y="88"/>
                  </a:lnTo>
                  <a:lnTo>
                    <a:pt x="50" y="96"/>
                  </a:lnTo>
                  <a:lnTo>
                    <a:pt x="39" y="107"/>
                  </a:lnTo>
                  <a:lnTo>
                    <a:pt x="27" y="121"/>
                  </a:lnTo>
                  <a:lnTo>
                    <a:pt x="14" y="140"/>
                  </a:lnTo>
                  <a:lnTo>
                    <a:pt x="4" y="169"/>
                  </a:lnTo>
                  <a:lnTo>
                    <a:pt x="4" y="165"/>
                  </a:lnTo>
                  <a:lnTo>
                    <a:pt x="6" y="151"/>
                  </a:lnTo>
                  <a:lnTo>
                    <a:pt x="10" y="132"/>
                  </a:lnTo>
                  <a:lnTo>
                    <a:pt x="17" y="109"/>
                  </a:lnTo>
                  <a:lnTo>
                    <a:pt x="27" y="86"/>
                  </a:lnTo>
                  <a:lnTo>
                    <a:pt x="35" y="61"/>
                  </a:lnTo>
                  <a:lnTo>
                    <a:pt x="31" y="38"/>
                  </a:lnTo>
                  <a:lnTo>
                    <a:pt x="19" y="1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620" name="Google Shape;620;p22"/>
          <p:cNvSpPr txBox="1"/>
          <p:nvPr/>
        </p:nvSpPr>
        <p:spPr>
          <a:xfrm>
            <a:off x="4050925" y="1062025"/>
            <a:ext cx="7985400" cy="39561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457200" algn="l" rtl="0">
              <a:lnSpc>
                <a:spcPct val="115000"/>
              </a:lnSpc>
              <a:spcBef>
                <a:spcPts val="0"/>
              </a:spcBef>
              <a:spcAft>
                <a:spcPts val="0"/>
              </a:spcAft>
              <a:buNone/>
            </a:pPr>
            <a:r>
              <a:rPr lang="en-US" sz="1800">
                <a:solidFill>
                  <a:srgbClr val="FFFFFF"/>
                </a:solidFill>
                <a:latin typeface="Allerta Stencil"/>
                <a:ea typeface="Allerta Stencil"/>
                <a:cs typeface="Allerta Stencil"/>
                <a:sym typeface="Allerta Stencil"/>
              </a:rPr>
              <a:t>Creating functionality behind developed software and UIs</a:t>
            </a:r>
            <a:endParaRPr sz="1800">
              <a:solidFill>
                <a:srgbClr val="FFFFFF"/>
              </a:solidFill>
              <a:latin typeface="Allerta Stencil"/>
              <a:ea typeface="Allerta Stencil"/>
              <a:cs typeface="Allerta Stencil"/>
              <a:sym typeface="Allerta Stencil"/>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621" name="Google Shape;621;p22"/>
          <p:cNvPicPr preferRelativeResize="0"/>
          <p:nvPr/>
        </p:nvPicPr>
        <p:blipFill>
          <a:blip r:embed="rId3">
            <a:alphaModFix/>
          </a:blip>
          <a:stretch>
            <a:fillRect/>
          </a:stretch>
        </p:blipFill>
        <p:spPr>
          <a:xfrm>
            <a:off x="8161025" y="3228975"/>
            <a:ext cx="4027800" cy="3629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848C"/>
        </a:solidFill>
        <a:effectLst/>
      </p:bgPr>
    </p:bg>
    <p:spTree>
      <p:nvGrpSpPr>
        <p:cNvPr id="1" name="Shape 625"/>
        <p:cNvGrpSpPr/>
        <p:nvPr/>
      </p:nvGrpSpPr>
      <p:grpSpPr>
        <a:xfrm>
          <a:off x="0" y="0"/>
          <a:ext cx="0" cy="0"/>
          <a:chOff x="0" y="0"/>
          <a:chExt cx="0" cy="0"/>
        </a:xfrm>
      </p:grpSpPr>
      <p:sp>
        <p:nvSpPr>
          <p:cNvPr id="626" name="Google Shape;626;p23"/>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l" rtl="0">
              <a:lnSpc>
                <a:spcPct val="115000"/>
              </a:lnSpc>
              <a:spcBef>
                <a:spcPts val="0"/>
              </a:spcBef>
              <a:spcAft>
                <a:spcPts val="0"/>
              </a:spcAft>
              <a:buNone/>
            </a:pPr>
            <a:r>
              <a:rPr lang="en-US">
                <a:solidFill>
                  <a:schemeClr val="lt1"/>
                </a:solidFill>
                <a:latin typeface="Calibri"/>
                <a:ea typeface="Calibri"/>
                <a:cs typeface="Calibri"/>
                <a:sym typeface="Calibri"/>
              </a:rPr>
              <a:t>Who is a software engineer?</a:t>
            </a:r>
            <a:endParaRPr>
              <a:solidFill>
                <a:schemeClr val="lt1"/>
              </a:solidFill>
            </a:endParaRPr>
          </a:p>
        </p:txBody>
      </p:sp>
      <p:grpSp>
        <p:nvGrpSpPr>
          <p:cNvPr id="627" name="Google Shape;627;p23"/>
          <p:cNvGrpSpPr/>
          <p:nvPr/>
        </p:nvGrpSpPr>
        <p:grpSpPr>
          <a:xfrm>
            <a:off x="1016793" y="1584325"/>
            <a:ext cx="2992438" cy="3216275"/>
            <a:chOff x="1016793" y="1584325"/>
            <a:chExt cx="2992438" cy="3216275"/>
          </a:xfrm>
        </p:grpSpPr>
        <p:grpSp>
          <p:nvGrpSpPr>
            <p:cNvPr id="628" name="Google Shape;628;p23"/>
            <p:cNvGrpSpPr/>
            <p:nvPr/>
          </p:nvGrpSpPr>
          <p:grpSpPr>
            <a:xfrm>
              <a:off x="1016793" y="1824355"/>
              <a:ext cx="1143000" cy="1855470"/>
              <a:chOff x="760412" y="2297430"/>
              <a:chExt cx="1143000" cy="1855470"/>
            </a:xfrm>
          </p:grpSpPr>
          <p:sp>
            <p:nvSpPr>
              <p:cNvPr id="629" name="Google Shape;629;p23"/>
              <p:cNvSpPr/>
              <p:nvPr/>
            </p:nvSpPr>
            <p:spPr>
              <a:xfrm>
                <a:off x="760412" y="2362200"/>
                <a:ext cx="1143000" cy="1790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630" name="Google Shape;630;p23"/>
              <p:cNvGrpSpPr/>
              <p:nvPr/>
            </p:nvGrpSpPr>
            <p:grpSpPr>
              <a:xfrm>
                <a:off x="950802" y="2514600"/>
                <a:ext cx="762221" cy="1503991"/>
                <a:chOff x="912812" y="2514600"/>
                <a:chExt cx="762221" cy="1503991"/>
              </a:xfrm>
            </p:grpSpPr>
            <p:sp>
              <p:nvSpPr>
                <p:cNvPr id="631" name="Google Shape;631;p23"/>
                <p:cNvSpPr/>
                <p:nvPr/>
              </p:nvSpPr>
              <p:spPr>
                <a:xfrm>
                  <a:off x="912812" y="2514600"/>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2" name="Google Shape;632;p23"/>
                <p:cNvSpPr/>
                <p:nvPr/>
              </p:nvSpPr>
              <p:spPr>
                <a:xfrm>
                  <a:off x="986158" y="2600388"/>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3" name="Google Shape;633;p23"/>
                <p:cNvSpPr/>
                <p:nvPr/>
              </p:nvSpPr>
              <p:spPr>
                <a:xfrm>
                  <a:off x="1077614" y="2686176"/>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4" name="Google Shape;634;p23"/>
                <p:cNvSpPr/>
                <p:nvPr/>
              </p:nvSpPr>
              <p:spPr>
                <a:xfrm>
                  <a:off x="991505" y="2771964"/>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5" name="Google Shape;635;p23"/>
                <p:cNvSpPr/>
                <p:nvPr/>
              </p:nvSpPr>
              <p:spPr>
                <a:xfrm>
                  <a:off x="912812" y="2857752"/>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6" name="Google Shape;636;p23"/>
                <p:cNvSpPr/>
                <p:nvPr/>
              </p:nvSpPr>
              <p:spPr>
                <a:xfrm>
                  <a:off x="912812" y="2943540"/>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7" name="Google Shape;637;p23"/>
                <p:cNvSpPr/>
                <p:nvPr/>
              </p:nvSpPr>
              <p:spPr>
                <a:xfrm>
                  <a:off x="989233" y="3029328"/>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8" name="Google Shape;638;p23"/>
                <p:cNvSpPr/>
                <p:nvPr/>
              </p:nvSpPr>
              <p:spPr>
                <a:xfrm>
                  <a:off x="1075342" y="3115116"/>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9" name="Google Shape;639;p23"/>
                <p:cNvSpPr/>
                <p:nvPr/>
              </p:nvSpPr>
              <p:spPr>
                <a:xfrm>
                  <a:off x="1078980" y="3200904"/>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40" name="Google Shape;640;p23"/>
                <p:cNvSpPr/>
                <p:nvPr/>
              </p:nvSpPr>
              <p:spPr>
                <a:xfrm>
                  <a:off x="1078980" y="3286692"/>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41" name="Google Shape;641;p23"/>
                <p:cNvSpPr/>
                <p:nvPr/>
              </p:nvSpPr>
              <p:spPr>
                <a:xfrm>
                  <a:off x="1083080" y="3372480"/>
                  <a:ext cx="447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42" name="Google Shape;642;p23"/>
                <p:cNvSpPr/>
                <p:nvPr/>
              </p:nvSpPr>
              <p:spPr>
                <a:xfrm>
                  <a:off x="991505" y="345826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43" name="Google Shape;643;p23"/>
                <p:cNvSpPr/>
                <p:nvPr/>
              </p:nvSpPr>
              <p:spPr>
                <a:xfrm>
                  <a:off x="912812" y="3544056"/>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44" name="Google Shape;644;p23"/>
                <p:cNvSpPr/>
                <p:nvPr/>
              </p:nvSpPr>
              <p:spPr>
                <a:xfrm>
                  <a:off x="912812" y="3629844"/>
                  <a:ext cx="6858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45" name="Google Shape;645;p23"/>
                <p:cNvSpPr/>
                <p:nvPr/>
              </p:nvSpPr>
              <p:spPr>
                <a:xfrm>
                  <a:off x="986158" y="3715632"/>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46" name="Google Shape;646;p23"/>
                <p:cNvSpPr/>
                <p:nvPr/>
              </p:nvSpPr>
              <p:spPr>
                <a:xfrm>
                  <a:off x="1077614" y="3801420"/>
                  <a:ext cx="4776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47" name="Google Shape;647;p23"/>
                <p:cNvSpPr/>
                <p:nvPr/>
              </p:nvSpPr>
              <p:spPr>
                <a:xfrm>
                  <a:off x="991505" y="3887208"/>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48" name="Google Shape;648;p23"/>
                <p:cNvSpPr/>
                <p:nvPr/>
              </p:nvSpPr>
              <p:spPr>
                <a:xfrm>
                  <a:off x="912812" y="3972991"/>
                  <a:ext cx="150000" cy="45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649" name="Google Shape;649;p23"/>
              <p:cNvSpPr/>
              <p:nvPr/>
            </p:nvSpPr>
            <p:spPr>
              <a:xfrm>
                <a:off x="760412" y="2297430"/>
                <a:ext cx="1143000" cy="1332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650" name="Google Shape;650;p23"/>
            <p:cNvGrpSpPr/>
            <p:nvPr/>
          </p:nvGrpSpPr>
          <p:grpSpPr>
            <a:xfrm>
              <a:off x="2769393" y="1584325"/>
              <a:ext cx="1211263" cy="736600"/>
              <a:chOff x="1766888" y="1797050"/>
              <a:chExt cx="1211263" cy="736600"/>
            </a:xfrm>
          </p:grpSpPr>
          <p:sp>
            <p:nvSpPr>
              <p:cNvPr id="651" name="Google Shape;651;p23"/>
              <p:cNvSpPr/>
              <p:nvPr/>
            </p:nvSpPr>
            <p:spPr>
              <a:xfrm>
                <a:off x="2227263" y="1797050"/>
                <a:ext cx="296863" cy="736600"/>
              </a:xfrm>
              <a:custGeom>
                <a:avLst/>
                <a:gdLst/>
                <a:ahLst/>
                <a:cxnLst/>
                <a:rect l="l" t="t" r="r" b="b"/>
                <a:pathLst>
                  <a:path w="187" h="464" extrusionOk="0">
                    <a:moveTo>
                      <a:pt x="158" y="0"/>
                    </a:moveTo>
                    <a:lnTo>
                      <a:pt x="187" y="11"/>
                    </a:lnTo>
                    <a:lnTo>
                      <a:pt x="29" y="464"/>
                    </a:lnTo>
                    <a:lnTo>
                      <a:pt x="0" y="454"/>
                    </a:lnTo>
                    <a:lnTo>
                      <a:pt x="1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52" name="Google Shape;652;p23"/>
              <p:cNvSpPr/>
              <p:nvPr/>
            </p:nvSpPr>
            <p:spPr>
              <a:xfrm>
                <a:off x="1766888" y="1963738"/>
                <a:ext cx="403225" cy="404813"/>
              </a:xfrm>
              <a:custGeom>
                <a:avLst/>
                <a:gdLst/>
                <a:ahLst/>
                <a:cxnLst/>
                <a:rect l="l" t="t" r="r" b="b"/>
                <a:pathLst>
                  <a:path w="254" h="255" extrusionOk="0">
                    <a:moveTo>
                      <a:pt x="239" y="0"/>
                    </a:moveTo>
                    <a:lnTo>
                      <a:pt x="254" y="27"/>
                    </a:lnTo>
                    <a:lnTo>
                      <a:pt x="66" y="127"/>
                    </a:lnTo>
                    <a:lnTo>
                      <a:pt x="254" y="227"/>
                    </a:lnTo>
                    <a:lnTo>
                      <a:pt x="239" y="255"/>
                    </a:lnTo>
                    <a:lnTo>
                      <a:pt x="0" y="127"/>
                    </a:lnTo>
                    <a:lnTo>
                      <a:pt x="23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53" name="Google Shape;653;p23"/>
              <p:cNvSpPr/>
              <p:nvPr/>
            </p:nvSpPr>
            <p:spPr>
              <a:xfrm>
                <a:off x="2578101" y="1963738"/>
                <a:ext cx="400050" cy="404813"/>
              </a:xfrm>
              <a:custGeom>
                <a:avLst/>
                <a:gdLst/>
                <a:ahLst/>
                <a:cxnLst/>
                <a:rect l="l" t="t" r="r" b="b"/>
                <a:pathLst>
                  <a:path w="252" h="255" extrusionOk="0">
                    <a:moveTo>
                      <a:pt x="14" y="0"/>
                    </a:moveTo>
                    <a:lnTo>
                      <a:pt x="252" y="127"/>
                    </a:lnTo>
                    <a:lnTo>
                      <a:pt x="14" y="255"/>
                    </a:lnTo>
                    <a:lnTo>
                      <a:pt x="0" y="227"/>
                    </a:lnTo>
                    <a:lnTo>
                      <a:pt x="187" y="127"/>
                    </a:lnTo>
                    <a:lnTo>
                      <a:pt x="0" y="27"/>
                    </a:lnTo>
                    <a:lnTo>
                      <a:pt x="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654" name="Google Shape;654;p23"/>
            <p:cNvGrpSpPr/>
            <p:nvPr/>
          </p:nvGrpSpPr>
          <p:grpSpPr>
            <a:xfrm>
              <a:off x="1893094" y="3529013"/>
              <a:ext cx="2116138" cy="1271587"/>
              <a:chOff x="1893094" y="3529013"/>
              <a:chExt cx="2116138" cy="1271587"/>
            </a:xfrm>
          </p:grpSpPr>
          <p:sp>
            <p:nvSpPr>
              <p:cNvPr id="655" name="Google Shape;655;p23"/>
              <p:cNvSpPr/>
              <p:nvPr/>
            </p:nvSpPr>
            <p:spPr>
              <a:xfrm>
                <a:off x="1893094" y="3529013"/>
                <a:ext cx="2116138" cy="879475"/>
              </a:xfrm>
              <a:custGeom>
                <a:avLst/>
                <a:gdLst/>
                <a:ahLst/>
                <a:cxnLst/>
                <a:rect l="l" t="t" r="r" b="b"/>
                <a:pathLst>
                  <a:path w="1333" h="554" extrusionOk="0">
                    <a:moveTo>
                      <a:pt x="23" y="0"/>
                    </a:moveTo>
                    <a:lnTo>
                      <a:pt x="1310" y="0"/>
                    </a:lnTo>
                    <a:lnTo>
                      <a:pt x="1323" y="9"/>
                    </a:lnTo>
                    <a:lnTo>
                      <a:pt x="1329" y="15"/>
                    </a:lnTo>
                    <a:lnTo>
                      <a:pt x="1333" y="32"/>
                    </a:lnTo>
                    <a:lnTo>
                      <a:pt x="1333" y="523"/>
                    </a:lnTo>
                    <a:lnTo>
                      <a:pt x="1329" y="539"/>
                    </a:lnTo>
                    <a:lnTo>
                      <a:pt x="1323" y="546"/>
                    </a:lnTo>
                    <a:lnTo>
                      <a:pt x="1310" y="554"/>
                    </a:lnTo>
                    <a:lnTo>
                      <a:pt x="23" y="554"/>
                    </a:lnTo>
                    <a:lnTo>
                      <a:pt x="17" y="550"/>
                    </a:lnTo>
                    <a:lnTo>
                      <a:pt x="9" y="546"/>
                    </a:lnTo>
                    <a:lnTo>
                      <a:pt x="4" y="539"/>
                    </a:lnTo>
                    <a:lnTo>
                      <a:pt x="0" y="523"/>
                    </a:lnTo>
                    <a:lnTo>
                      <a:pt x="0" y="32"/>
                    </a:lnTo>
                    <a:lnTo>
                      <a:pt x="4" y="15"/>
                    </a:lnTo>
                    <a:lnTo>
                      <a:pt x="9" y="9"/>
                    </a:lnTo>
                    <a:lnTo>
                      <a:pt x="17" y="5"/>
                    </a:lnTo>
                    <a:lnTo>
                      <a:pt x="23"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56" name="Google Shape;656;p23"/>
              <p:cNvSpPr/>
              <p:nvPr/>
            </p:nvSpPr>
            <p:spPr>
              <a:xfrm>
                <a:off x="201850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7" y="56"/>
                    </a:lnTo>
                    <a:lnTo>
                      <a:pt x="0" y="50"/>
                    </a:lnTo>
                    <a:lnTo>
                      <a:pt x="0" y="6"/>
                    </a:lnTo>
                    <a:lnTo>
                      <a:pt x="5" y="4"/>
                    </a:lnTo>
                    <a:lnTo>
                      <a:pt x="7"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57" name="Google Shape;657;p23"/>
              <p:cNvSpPr/>
              <p:nvPr/>
            </p:nvSpPr>
            <p:spPr>
              <a:xfrm>
                <a:off x="2240757"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2" y="54"/>
                    </a:lnTo>
                    <a:lnTo>
                      <a:pt x="0" y="50"/>
                    </a:lnTo>
                    <a:lnTo>
                      <a:pt x="0" y="6"/>
                    </a:lnTo>
                    <a:lnTo>
                      <a:pt x="2" y="4"/>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58" name="Google Shape;658;p23"/>
              <p:cNvSpPr/>
              <p:nvPr/>
            </p:nvSpPr>
            <p:spPr>
              <a:xfrm>
                <a:off x="2463007" y="3579813"/>
                <a:ext cx="146050" cy="88900"/>
              </a:xfrm>
              <a:custGeom>
                <a:avLst/>
                <a:gdLst/>
                <a:ahLst/>
                <a:cxnLst/>
                <a:rect l="l" t="t" r="r" b="b"/>
                <a:pathLst>
                  <a:path w="92" h="56" extrusionOk="0">
                    <a:moveTo>
                      <a:pt x="10" y="0"/>
                    </a:moveTo>
                    <a:lnTo>
                      <a:pt x="81" y="0"/>
                    </a:lnTo>
                    <a:lnTo>
                      <a:pt x="86" y="2"/>
                    </a:lnTo>
                    <a:lnTo>
                      <a:pt x="90" y="6"/>
                    </a:lnTo>
                    <a:lnTo>
                      <a:pt x="92" y="10"/>
                    </a:lnTo>
                    <a:lnTo>
                      <a:pt x="92" y="46"/>
                    </a:lnTo>
                    <a:lnTo>
                      <a:pt x="88"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59" name="Google Shape;659;p23"/>
              <p:cNvSpPr/>
              <p:nvPr/>
            </p:nvSpPr>
            <p:spPr>
              <a:xfrm>
                <a:off x="2685257" y="3579813"/>
                <a:ext cx="141288" cy="88900"/>
              </a:xfrm>
              <a:custGeom>
                <a:avLst/>
                <a:gdLst/>
                <a:ahLst/>
                <a:cxnLst/>
                <a:rect l="l" t="t" r="r" b="b"/>
                <a:pathLst>
                  <a:path w="89" h="56" extrusionOk="0">
                    <a:moveTo>
                      <a:pt x="10" y="0"/>
                    </a:moveTo>
                    <a:lnTo>
                      <a:pt x="79" y="0"/>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60" name="Google Shape;660;p23"/>
              <p:cNvSpPr/>
              <p:nvPr/>
            </p:nvSpPr>
            <p:spPr>
              <a:xfrm>
                <a:off x="2907507" y="3579813"/>
                <a:ext cx="141288" cy="88900"/>
              </a:xfrm>
              <a:custGeom>
                <a:avLst/>
                <a:gdLst/>
                <a:ahLst/>
                <a:cxnLst/>
                <a:rect l="l" t="t" r="r" b="b"/>
                <a:pathLst>
                  <a:path w="89" h="56" extrusionOk="0">
                    <a:moveTo>
                      <a:pt x="8" y="0"/>
                    </a:moveTo>
                    <a:lnTo>
                      <a:pt x="79" y="0"/>
                    </a:lnTo>
                    <a:lnTo>
                      <a:pt x="87" y="4"/>
                    </a:lnTo>
                    <a:lnTo>
                      <a:pt x="89" y="6"/>
                    </a:lnTo>
                    <a:lnTo>
                      <a:pt x="89" y="50"/>
                    </a:lnTo>
                    <a:lnTo>
                      <a:pt x="87" y="54"/>
                    </a:lnTo>
                    <a:lnTo>
                      <a:pt x="83" y="56"/>
                    </a:lnTo>
                    <a:lnTo>
                      <a:pt x="6" y="56"/>
                    </a:lnTo>
                    <a:lnTo>
                      <a:pt x="2" y="54"/>
                    </a:lnTo>
                    <a:lnTo>
                      <a:pt x="0" y="50"/>
                    </a:lnTo>
                    <a:lnTo>
                      <a:pt x="0" y="6"/>
                    </a:lnTo>
                    <a:lnTo>
                      <a:pt x="2" y="4"/>
                    </a:lnTo>
                    <a:lnTo>
                      <a:pt x="6" y="2"/>
                    </a:lnTo>
                    <a:lnTo>
                      <a:pt x="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61" name="Google Shape;661;p23"/>
              <p:cNvSpPr/>
              <p:nvPr/>
            </p:nvSpPr>
            <p:spPr>
              <a:xfrm>
                <a:off x="3124994" y="3579813"/>
                <a:ext cx="146050" cy="88900"/>
              </a:xfrm>
              <a:custGeom>
                <a:avLst/>
                <a:gdLst/>
                <a:ahLst/>
                <a:cxnLst/>
                <a:rect l="l" t="t" r="r" b="b"/>
                <a:pathLst>
                  <a:path w="92" h="56" extrusionOk="0">
                    <a:moveTo>
                      <a:pt x="11" y="0"/>
                    </a:moveTo>
                    <a:lnTo>
                      <a:pt x="82" y="0"/>
                    </a:lnTo>
                    <a:lnTo>
                      <a:pt x="90" y="4"/>
                    </a:lnTo>
                    <a:lnTo>
                      <a:pt x="92" y="6"/>
                    </a:lnTo>
                    <a:lnTo>
                      <a:pt x="92" y="50"/>
                    </a:lnTo>
                    <a:lnTo>
                      <a:pt x="90" y="54"/>
                    </a:lnTo>
                    <a:lnTo>
                      <a:pt x="86" y="56"/>
                    </a:lnTo>
                    <a:lnTo>
                      <a:pt x="6" y="56"/>
                    </a:lnTo>
                    <a:lnTo>
                      <a:pt x="0" y="50"/>
                    </a:lnTo>
                    <a:lnTo>
                      <a:pt x="0" y="6"/>
                    </a:lnTo>
                    <a:lnTo>
                      <a:pt x="4" y="4"/>
                    </a:lnTo>
                    <a:lnTo>
                      <a:pt x="6" y="2"/>
                    </a:lnTo>
                    <a:lnTo>
                      <a:pt x="1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62" name="Google Shape;662;p23"/>
              <p:cNvSpPr/>
              <p:nvPr/>
            </p:nvSpPr>
            <p:spPr>
              <a:xfrm>
                <a:off x="3347244" y="3579813"/>
                <a:ext cx="146050" cy="88900"/>
              </a:xfrm>
              <a:custGeom>
                <a:avLst/>
                <a:gdLst/>
                <a:ahLst/>
                <a:cxnLst/>
                <a:rect l="l" t="t" r="r" b="b"/>
                <a:pathLst>
                  <a:path w="92" h="56" extrusionOk="0">
                    <a:moveTo>
                      <a:pt x="10" y="0"/>
                    </a:moveTo>
                    <a:lnTo>
                      <a:pt x="81" y="0"/>
                    </a:lnTo>
                    <a:lnTo>
                      <a:pt x="90" y="4"/>
                    </a:lnTo>
                    <a:lnTo>
                      <a:pt x="92" y="6"/>
                    </a:lnTo>
                    <a:lnTo>
                      <a:pt x="92" y="50"/>
                    </a:lnTo>
                    <a:lnTo>
                      <a:pt x="90" y="54"/>
                    </a:lnTo>
                    <a:lnTo>
                      <a:pt x="86"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63" name="Google Shape;663;p23"/>
              <p:cNvSpPr/>
              <p:nvPr/>
            </p:nvSpPr>
            <p:spPr>
              <a:xfrm>
                <a:off x="3569494" y="3579813"/>
                <a:ext cx="146050" cy="88900"/>
              </a:xfrm>
              <a:custGeom>
                <a:avLst/>
                <a:gdLst/>
                <a:ahLst/>
                <a:cxnLst/>
                <a:rect l="l" t="t" r="r" b="b"/>
                <a:pathLst>
                  <a:path w="92" h="56" extrusionOk="0">
                    <a:moveTo>
                      <a:pt x="10" y="0"/>
                    </a:moveTo>
                    <a:lnTo>
                      <a:pt x="81" y="0"/>
                    </a:lnTo>
                    <a:lnTo>
                      <a:pt x="85" y="2"/>
                    </a:lnTo>
                    <a:lnTo>
                      <a:pt x="89" y="6"/>
                    </a:lnTo>
                    <a:lnTo>
                      <a:pt x="92" y="10"/>
                    </a:lnTo>
                    <a:lnTo>
                      <a:pt x="92" y="46"/>
                    </a:lnTo>
                    <a:lnTo>
                      <a:pt x="87" y="54"/>
                    </a:lnTo>
                    <a:lnTo>
                      <a:pt x="85"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64" name="Google Shape;664;p23"/>
              <p:cNvSpPr/>
              <p:nvPr/>
            </p:nvSpPr>
            <p:spPr>
              <a:xfrm>
                <a:off x="3791744" y="3579813"/>
                <a:ext cx="141288" cy="88900"/>
              </a:xfrm>
              <a:custGeom>
                <a:avLst/>
                <a:gdLst/>
                <a:ahLst/>
                <a:cxnLst/>
                <a:rect l="l" t="t" r="r" b="b"/>
                <a:pathLst>
                  <a:path w="89" h="56" extrusionOk="0">
                    <a:moveTo>
                      <a:pt x="10" y="0"/>
                    </a:moveTo>
                    <a:lnTo>
                      <a:pt x="81" y="0"/>
                    </a:lnTo>
                    <a:lnTo>
                      <a:pt x="83" y="2"/>
                    </a:lnTo>
                    <a:lnTo>
                      <a:pt x="87" y="4"/>
                    </a:lnTo>
                    <a:lnTo>
                      <a:pt x="89" y="6"/>
                    </a:lnTo>
                    <a:lnTo>
                      <a:pt x="89" y="50"/>
                    </a:lnTo>
                    <a:lnTo>
                      <a:pt x="87" y="54"/>
                    </a:lnTo>
                    <a:lnTo>
                      <a:pt x="83" y="56"/>
                    </a:lnTo>
                    <a:lnTo>
                      <a:pt x="6" y="56"/>
                    </a:lnTo>
                    <a:lnTo>
                      <a:pt x="2" y="54"/>
                    </a:lnTo>
                    <a:lnTo>
                      <a:pt x="0" y="50"/>
                    </a:lnTo>
                    <a:lnTo>
                      <a:pt x="0" y="6"/>
                    </a:lnTo>
                    <a:lnTo>
                      <a:pt x="2" y="4"/>
                    </a:lnTo>
                    <a:lnTo>
                      <a:pt x="1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65" name="Google Shape;665;p23"/>
              <p:cNvSpPr/>
              <p:nvPr/>
            </p:nvSpPr>
            <p:spPr>
              <a:xfrm>
                <a:off x="2018507" y="3787775"/>
                <a:ext cx="146050" cy="139700"/>
              </a:xfrm>
              <a:custGeom>
                <a:avLst/>
                <a:gdLst/>
                <a:ahLst/>
                <a:cxnLst/>
                <a:rect l="l" t="t" r="r" b="b"/>
                <a:pathLst>
                  <a:path w="92" h="88" extrusionOk="0">
                    <a:moveTo>
                      <a:pt x="7" y="0"/>
                    </a:moveTo>
                    <a:lnTo>
                      <a:pt x="86" y="0"/>
                    </a:lnTo>
                    <a:lnTo>
                      <a:pt x="90" y="2"/>
                    </a:lnTo>
                    <a:lnTo>
                      <a:pt x="92" y="7"/>
                    </a:lnTo>
                    <a:lnTo>
                      <a:pt x="92" y="82"/>
                    </a:lnTo>
                    <a:lnTo>
                      <a:pt x="90" y="86"/>
                    </a:lnTo>
                    <a:lnTo>
                      <a:pt x="86" y="88"/>
                    </a:lnTo>
                    <a:lnTo>
                      <a:pt x="7" y="88"/>
                    </a:lnTo>
                    <a:lnTo>
                      <a:pt x="0" y="82"/>
                    </a:lnTo>
                    <a:lnTo>
                      <a:pt x="0" y="7"/>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66" name="Google Shape;666;p23"/>
              <p:cNvSpPr/>
              <p:nvPr/>
            </p:nvSpPr>
            <p:spPr>
              <a:xfrm>
                <a:off x="2240757"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67" name="Google Shape;667;p23"/>
              <p:cNvSpPr/>
              <p:nvPr/>
            </p:nvSpPr>
            <p:spPr>
              <a:xfrm>
                <a:off x="2463007" y="3787775"/>
                <a:ext cx="146050" cy="139700"/>
              </a:xfrm>
              <a:custGeom>
                <a:avLst/>
                <a:gdLst/>
                <a:ahLst/>
                <a:cxnLst/>
                <a:rect l="l" t="t" r="r" b="b"/>
                <a:pathLst>
                  <a:path w="92" h="88" extrusionOk="0">
                    <a:moveTo>
                      <a:pt x="6" y="0"/>
                    </a:moveTo>
                    <a:lnTo>
                      <a:pt x="86" y="0"/>
                    </a:lnTo>
                    <a:lnTo>
                      <a:pt x="88" y="2"/>
                    </a:lnTo>
                    <a:lnTo>
                      <a:pt x="92" y="11"/>
                    </a:lnTo>
                    <a:lnTo>
                      <a:pt x="92" y="78"/>
                    </a:lnTo>
                    <a:lnTo>
                      <a:pt x="88"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68" name="Google Shape;668;p23"/>
              <p:cNvSpPr/>
              <p:nvPr/>
            </p:nvSpPr>
            <p:spPr>
              <a:xfrm>
                <a:off x="268525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69" name="Google Shape;669;p23"/>
              <p:cNvSpPr/>
              <p:nvPr/>
            </p:nvSpPr>
            <p:spPr>
              <a:xfrm>
                <a:off x="2907507"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0" name="Google Shape;670;p23"/>
              <p:cNvSpPr/>
              <p:nvPr/>
            </p:nvSpPr>
            <p:spPr>
              <a:xfrm>
                <a:off x="312499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0" y="82"/>
                    </a:lnTo>
                    <a:lnTo>
                      <a:pt x="0" y="7"/>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1" name="Google Shape;671;p23"/>
              <p:cNvSpPr/>
              <p:nvPr/>
            </p:nvSpPr>
            <p:spPr>
              <a:xfrm>
                <a:off x="3347244" y="3787775"/>
                <a:ext cx="146050" cy="139700"/>
              </a:xfrm>
              <a:custGeom>
                <a:avLst/>
                <a:gdLst/>
                <a:ahLst/>
                <a:cxnLst/>
                <a:rect l="l" t="t" r="r" b="b"/>
                <a:pathLst>
                  <a:path w="92" h="88" extrusionOk="0">
                    <a:moveTo>
                      <a:pt x="6" y="0"/>
                    </a:moveTo>
                    <a:lnTo>
                      <a:pt x="86" y="0"/>
                    </a:lnTo>
                    <a:lnTo>
                      <a:pt x="90" y="2"/>
                    </a:lnTo>
                    <a:lnTo>
                      <a:pt x="92" y="7"/>
                    </a:lnTo>
                    <a:lnTo>
                      <a:pt x="92" y="82"/>
                    </a:lnTo>
                    <a:lnTo>
                      <a:pt x="90" y="86"/>
                    </a:lnTo>
                    <a:lnTo>
                      <a:pt x="86"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2" name="Google Shape;672;p23"/>
              <p:cNvSpPr/>
              <p:nvPr/>
            </p:nvSpPr>
            <p:spPr>
              <a:xfrm>
                <a:off x="3569494" y="3787775"/>
                <a:ext cx="146050" cy="139700"/>
              </a:xfrm>
              <a:custGeom>
                <a:avLst/>
                <a:gdLst/>
                <a:ahLst/>
                <a:cxnLst/>
                <a:rect l="l" t="t" r="r" b="b"/>
                <a:pathLst>
                  <a:path w="92" h="88" extrusionOk="0">
                    <a:moveTo>
                      <a:pt x="6" y="0"/>
                    </a:moveTo>
                    <a:lnTo>
                      <a:pt x="85" y="0"/>
                    </a:lnTo>
                    <a:lnTo>
                      <a:pt x="87" y="2"/>
                    </a:lnTo>
                    <a:lnTo>
                      <a:pt x="92" y="11"/>
                    </a:lnTo>
                    <a:lnTo>
                      <a:pt x="92" y="78"/>
                    </a:lnTo>
                    <a:lnTo>
                      <a:pt x="87" y="86"/>
                    </a:lnTo>
                    <a:lnTo>
                      <a:pt x="85"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3" name="Google Shape;673;p23"/>
              <p:cNvSpPr/>
              <p:nvPr/>
            </p:nvSpPr>
            <p:spPr>
              <a:xfrm>
                <a:off x="3791744" y="3787775"/>
                <a:ext cx="141288" cy="139700"/>
              </a:xfrm>
              <a:custGeom>
                <a:avLst/>
                <a:gdLst/>
                <a:ahLst/>
                <a:cxnLst/>
                <a:rect l="l" t="t" r="r" b="b"/>
                <a:pathLst>
                  <a:path w="89" h="88" extrusionOk="0">
                    <a:moveTo>
                      <a:pt x="6" y="0"/>
                    </a:moveTo>
                    <a:lnTo>
                      <a:pt x="83" y="0"/>
                    </a:lnTo>
                    <a:lnTo>
                      <a:pt x="87" y="2"/>
                    </a:lnTo>
                    <a:lnTo>
                      <a:pt x="89" y="7"/>
                    </a:lnTo>
                    <a:lnTo>
                      <a:pt x="89" y="82"/>
                    </a:lnTo>
                    <a:lnTo>
                      <a:pt x="87" y="86"/>
                    </a:lnTo>
                    <a:lnTo>
                      <a:pt x="83" y="88"/>
                    </a:lnTo>
                    <a:lnTo>
                      <a:pt x="6" y="88"/>
                    </a:lnTo>
                    <a:lnTo>
                      <a:pt x="2" y="86"/>
                    </a:lnTo>
                    <a:lnTo>
                      <a:pt x="0" y="82"/>
                    </a:lnTo>
                    <a:lnTo>
                      <a:pt x="0" y="7"/>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4" name="Google Shape;674;p23"/>
              <p:cNvSpPr/>
              <p:nvPr/>
            </p:nvSpPr>
            <p:spPr>
              <a:xfrm>
                <a:off x="2018507" y="3997325"/>
                <a:ext cx="146050" cy="139700"/>
              </a:xfrm>
              <a:custGeom>
                <a:avLst/>
                <a:gdLst/>
                <a:ahLst/>
                <a:cxnLst/>
                <a:rect l="l" t="t" r="r" b="b"/>
                <a:pathLst>
                  <a:path w="92" h="88" extrusionOk="0">
                    <a:moveTo>
                      <a:pt x="7" y="0"/>
                    </a:moveTo>
                    <a:lnTo>
                      <a:pt x="86" y="0"/>
                    </a:lnTo>
                    <a:lnTo>
                      <a:pt x="90" y="2"/>
                    </a:lnTo>
                    <a:lnTo>
                      <a:pt x="92" y="6"/>
                    </a:lnTo>
                    <a:lnTo>
                      <a:pt x="92" y="81"/>
                    </a:lnTo>
                    <a:lnTo>
                      <a:pt x="90" y="86"/>
                    </a:lnTo>
                    <a:lnTo>
                      <a:pt x="86" y="88"/>
                    </a:lnTo>
                    <a:lnTo>
                      <a:pt x="7" y="88"/>
                    </a:lnTo>
                    <a:lnTo>
                      <a:pt x="0" y="81"/>
                    </a:lnTo>
                    <a:lnTo>
                      <a:pt x="0" y="6"/>
                    </a:lnTo>
                    <a:lnTo>
                      <a:pt x="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5" name="Google Shape;675;p23"/>
              <p:cNvSpPr/>
              <p:nvPr/>
            </p:nvSpPr>
            <p:spPr>
              <a:xfrm>
                <a:off x="2240757"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6" name="Google Shape;676;p23"/>
              <p:cNvSpPr/>
              <p:nvPr/>
            </p:nvSpPr>
            <p:spPr>
              <a:xfrm>
                <a:off x="2463007" y="3997325"/>
                <a:ext cx="146050" cy="139700"/>
              </a:xfrm>
              <a:custGeom>
                <a:avLst/>
                <a:gdLst/>
                <a:ahLst/>
                <a:cxnLst/>
                <a:rect l="l" t="t" r="r" b="b"/>
                <a:pathLst>
                  <a:path w="92" h="88" extrusionOk="0">
                    <a:moveTo>
                      <a:pt x="6" y="0"/>
                    </a:moveTo>
                    <a:lnTo>
                      <a:pt x="86" y="0"/>
                    </a:lnTo>
                    <a:lnTo>
                      <a:pt x="88" y="2"/>
                    </a:lnTo>
                    <a:lnTo>
                      <a:pt x="92" y="10"/>
                    </a:lnTo>
                    <a:lnTo>
                      <a:pt x="92" y="77"/>
                    </a:lnTo>
                    <a:lnTo>
                      <a:pt x="88"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7" name="Google Shape;677;p23"/>
              <p:cNvSpPr/>
              <p:nvPr/>
            </p:nvSpPr>
            <p:spPr>
              <a:xfrm>
                <a:off x="2316957" y="4222750"/>
                <a:ext cx="1398588" cy="139700"/>
              </a:xfrm>
              <a:custGeom>
                <a:avLst/>
                <a:gdLst/>
                <a:ahLst/>
                <a:cxnLst/>
                <a:rect l="l" t="t" r="r" b="b"/>
                <a:pathLst>
                  <a:path w="881" h="88" extrusionOk="0">
                    <a:moveTo>
                      <a:pt x="6" y="0"/>
                    </a:moveTo>
                    <a:lnTo>
                      <a:pt x="874" y="0"/>
                    </a:lnTo>
                    <a:lnTo>
                      <a:pt x="876" y="2"/>
                    </a:lnTo>
                    <a:lnTo>
                      <a:pt x="881" y="11"/>
                    </a:lnTo>
                    <a:lnTo>
                      <a:pt x="881" y="77"/>
                    </a:lnTo>
                    <a:lnTo>
                      <a:pt x="878" y="82"/>
                    </a:lnTo>
                    <a:lnTo>
                      <a:pt x="876" y="84"/>
                    </a:lnTo>
                    <a:lnTo>
                      <a:pt x="874" y="88"/>
                    </a:lnTo>
                    <a:lnTo>
                      <a:pt x="6" y="88"/>
                    </a:lnTo>
                    <a:lnTo>
                      <a:pt x="0" y="82"/>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8" name="Google Shape;678;p23"/>
              <p:cNvSpPr/>
              <p:nvPr/>
            </p:nvSpPr>
            <p:spPr>
              <a:xfrm>
                <a:off x="268525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9" name="Google Shape;679;p23"/>
              <p:cNvSpPr/>
              <p:nvPr/>
            </p:nvSpPr>
            <p:spPr>
              <a:xfrm>
                <a:off x="2907507"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80" name="Google Shape;680;p23"/>
              <p:cNvSpPr/>
              <p:nvPr/>
            </p:nvSpPr>
            <p:spPr>
              <a:xfrm>
                <a:off x="312499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0" y="81"/>
                    </a:lnTo>
                    <a:lnTo>
                      <a:pt x="0" y="6"/>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81" name="Google Shape;681;p23"/>
              <p:cNvSpPr/>
              <p:nvPr/>
            </p:nvSpPr>
            <p:spPr>
              <a:xfrm>
                <a:off x="3347244" y="3997325"/>
                <a:ext cx="146050" cy="139700"/>
              </a:xfrm>
              <a:custGeom>
                <a:avLst/>
                <a:gdLst/>
                <a:ahLst/>
                <a:cxnLst/>
                <a:rect l="l" t="t" r="r" b="b"/>
                <a:pathLst>
                  <a:path w="92" h="88" extrusionOk="0">
                    <a:moveTo>
                      <a:pt x="6" y="0"/>
                    </a:moveTo>
                    <a:lnTo>
                      <a:pt x="86" y="0"/>
                    </a:lnTo>
                    <a:lnTo>
                      <a:pt x="90" y="2"/>
                    </a:lnTo>
                    <a:lnTo>
                      <a:pt x="92" y="6"/>
                    </a:lnTo>
                    <a:lnTo>
                      <a:pt x="92" y="81"/>
                    </a:lnTo>
                    <a:lnTo>
                      <a:pt x="90" y="86"/>
                    </a:lnTo>
                    <a:lnTo>
                      <a:pt x="86"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82" name="Google Shape;682;p23"/>
              <p:cNvSpPr/>
              <p:nvPr/>
            </p:nvSpPr>
            <p:spPr>
              <a:xfrm>
                <a:off x="3569494" y="3997325"/>
                <a:ext cx="146050" cy="139700"/>
              </a:xfrm>
              <a:custGeom>
                <a:avLst/>
                <a:gdLst/>
                <a:ahLst/>
                <a:cxnLst/>
                <a:rect l="l" t="t" r="r" b="b"/>
                <a:pathLst>
                  <a:path w="92" h="88" extrusionOk="0">
                    <a:moveTo>
                      <a:pt x="6" y="0"/>
                    </a:moveTo>
                    <a:lnTo>
                      <a:pt x="85" y="0"/>
                    </a:lnTo>
                    <a:lnTo>
                      <a:pt x="87" y="2"/>
                    </a:lnTo>
                    <a:lnTo>
                      <a:pt x="92" y="10"/>
                    </a:lnTo>
                    <a:lnTo>
                      <a:pt x="92" y="77"/>
                    </a:lnTo>
                    <a:lnTo>
                      <a:pt x="87" y="86"/>
                    </a:lnTo>
                    <a:lnTo>
                      <a:pt x="85"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83" name="Google Shape;683;p23"/>
              <p:cNvSpPr/>
              <p:nvPr/>
            </p:nvSpPr>
            <p:spPr>
              <a:xfrm>
                <a:off x="3791744" y="3997325"/>
                <a:ext cx="141288" cy="139700"/>
              </a:xfrm>
              <a:custGeom>
                <a:avLst/>
                <a:gdLst/>
                <a:ahLst/>
                <a:cxnLst/>
                <a:rect l="l" t="t" r="r" b="b"/>
                <a:pathLst>
                  <a:path w="89" h="88" extrusionOk="0">
                    <a:moveTo>
                      <a:pt x="6" y="0"/>
                    </a:moveTo>
                    <a:lnTo>
                      <a:pt x="83" y="0"/>
                    </a:lnTo>
                    <a:lnTo>
                      <a:pt x="87" y="2"/>
                    </a:lnTo>
                    <a:lnTo>
                      <a:pt x="89" y="6"/>
                    </a:lnTo>
                    <a:lnTo>
                      <a:pt x="89" y="81"/>
                    </a:lnTo>
                    <a:lnTo>
                      <a:pt x="87" y="86"/>
                    </a:lnTo>
                    <a:lnTo>
                      <a:pt x="83" y="88"/>
                    </a:lnTo>
                    <a:lnTo>
                      <a:pt x="6" y="88"/>
                    </a:lnTo>
                    <a:lnTo>
                      <a:pt x="2" y="86"/>
                    </a:lnTo>
                    <a:lnTo>
                      <a:pt x="0" y="81"/>
                    </a:lnTo>
                    <a:lnTo>
                      <a:pt x="0" y="6"/>
                    </a:lnTo>
                    <a:lnTo>
                      <a:pt x="2" y="2"/>
                    </a:lnTo>
                    <a:lnTo>
                      <a:pt x="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84" name="Google Shape;684;p23"/>
              <p:cNvSpPr/>
              <p:nvPr/>
            </p:nvSpPr>
            <p:spPr>
              <a:xfrm>
                <a:off x="2124869" y="3741738"/>
                <a:ext cx="630238" cy="1054100"/>
              </a:xfrm>
              <a:custGeom>
                <a:avLst/>
                <a:gdLst/>
                <a:ahLst/>
                <a:cxnLst/>
                <a:rect l="l" t="t" r="r" b="b"/>
                <a:pathLst>
                  <a:path w="397" h="664" extrusionOk="0">
                    <a:moveTo>
                      <a:pt x="248" y="0"/>
                    </a:moveTo>
                    <a:lnTo>
                      <a:pt x="257" y="0"/>
                    </a:lnTo>
                    <a:lnTo>
                      <a:pt x="263" y="2"/>
                    </a:lnTo>
                    <a:lnTo>
                      <a:pt x="269" y="9"/>
                    </a:lnTo>
                    <a:lnTo>
                      <a:pt x="276" y="19"/>
                    </a:lnTo>
                    <a:lnTo>
                      <a:pt x="278" y="36"/>
                    </a:lnTo>
                    <a:lnTo>
                      <a:pt x="278" y="336"/>
                    </a:lnTo>
                    <a:lnTo>
                      <a:pt x="282" y="334"/>
                    </a:lnTo>
                    <a:lnTo>
                      <a:pt x="290" y="326"/>
                    </a:lnTo>
                    <a:lnTo>
                      <a:pt x="301" y="314"/>
                    </a:lnTo>
                    <a:lnTo>
                      <a:pt x="311" y="299"/>
                    </a:lnTo>
                    <a:lnTo>
                      <a:pt x="317" y="284"/>
                    </a:lnTo>
                    <a:lnTo>
                      <a:pt x="319" y="268"/>
                    </a:lnTo>
                    <a:lnTo>
                      <a:pt x="321" y="253"/>
                    </a:lnTo>
                    <a:lnTo>
                      <a:pt x="326" y="236"/>
                    </a:lnTo>
                    <a:lnTo>
                      <a:pt x="336" y="224"/>
                    </a:lnTo>
                    <a:lnTo>
                      <a:pt x="351" y="215"/>
                    </a:lnTo>
                    <a:lnTo>
                      <a:pt x="369" y="211"/>
                    </a:lnTo>
                    <a:lnTo>
                      <a:pt x="392" y="211"/>
                    </a:lnTo>
                    <a:lnTo>
                      <a:pt x="397" y="213"/>
                    </a:lnTo>
                    <a:lnTo>
                      <a:pt x="397" y="236"/>
                    </a:lnTo>
                    <a:lnTo>
                      <a:pt x="392" y="259"/>
                    </a:lnTo>
                    <a:lnTo>
                      <a:pt x="390" y="284"/>
                    </a:lnTo>
                    <a:lnTo>
                      <a:pt x="388" y="307"/>
                    </a:lnTo>
                    <a:lnTo>
                      <a:pt x="384" y="324"/>
                    </a:lnTo>
                    <a:lnTo>
                      <a:pt x="380" y="339"/>
                    </a:lnTo>
                    <a:lnTo>
                      <a:pt x="369" y="362"/>
                    </a:lnTo>
                    <a:lnTo>
                      <a:pt x="359" y="389"/>
                    </a:lnTo>
                    <a:lnTo>
                      <a:pt x="347" y="416"/>
                    </a:lnTo>
                    <a:lnTo>
                      <a:pt x="336" y="443"/>
                    </a:lnTo>
                    <a:lnTo>
                      <a:pt x="326" y="464"/>
                    </a:lnTo>
                    <a:lnTo>
                      <a:pt x="319" y="479"/>
                    </a:lnTo>
                    <a:lnTo>
                      <a:pt x="313" y="489"/>
                    </a:lnTo>
                    <a:lnTo>
                      <a:pt x="303" y="506"/>
                    </a:lnTo>
                    <a:lnTo>
                      <a:pt x="290" y="520"/>
                    </a:lnTo>
                    <a:lnTo>
                      <a:pt x="278" y="537"/>
                    </a:lnTo>
                    <a:lnTo>
                      <a:pt x="265" y="550"/>
                    </a:lnTo>
                    <a:lnTo>
                      <a:pt x="255" y="558"/>
                    </a:lnTo>
                    <a:lnTo>
                      <a:pt x="246" y="558"/>
                    </a:lnTo>
                    <a:lnTo>
                      <a:pt x="242" y="556"/>
                    </a:lnTo>
                    <a:lnTo>
                      <a:pt x="240" y="554"/>
                    </a:lnTo>
                    <a:lnTo>
                      <a:pt x="240" y="556"/>
                    </a:lnTo>
                    <a:lnTo>
                      <a:pt x="242" y="556"/>
                    </a:lnTo>
                    <a:lnTo>
                      <a:pt x="242" y="558"/>
                    </a:lnTo>
                    <a:lnTo>
                      <a:pt x="244" y="558"/>
                    </a:lnTo>
                    <a:lnTo>
                      <a:pt x="246" y="560"/>
                    </a:lnTo>
                    <a:lnTo>
                      <a:pt x="246" y="662"/>
                    </a:lnTo>
                    <a:lnTo>
                      <a:pt x="36" y="664"/>
                    </a:lnTo>
                    <a:lnTo>
                      <a:pt x="36" y="552"/>
                    </a:lnTo>
                    <a:lnTo>
                      <a:pt x="34" y="550"/>
                    </a:lnTo>
                    <a:lnTo>
                      <a:pt x="25" y="545"/>
                    </a:lnTo>
                    <a:lnTo>
                      <a:pt x="17" y="537"/>
                    </a:lnTo>
                    <a:lnTo>
                      <a:pt x="9" y="522"/>
                    </a:lnTo>
                    <a:lnTo>
                      <a:pt x="2" y="502"/>
                    </a:lnTo>
                    <a:lnTo>
                      <a:pt x="0" y="474"/>
                    </a:lnTo>
                    <a:lnTo>
                      <a:pt x="0" y="188"/>
                    </a:lnTo>
                    <a:lnTo>
                      <a:pt x="2" y="182"/>
                    </a:lnTo>
                    <a:lnTo>
                      <a:pt x="6" y="174"/>
                    </a:lnTo>
                    <a:lnTo>
                      <a:pt x="17" y="167"/>
                    </a:lnTo>
                    <a:lnTo>
                      <a:pt x="34" y="163"/>
                    </a:lnTo>
                    <a:lnTo>
                      <a:pt x="46" y="165"/>
                    </a:lnTo>
                    <a:lnTo>
                      <a:pt x="54" y="174"/>
                    </a:lnTo>
                    <a:lnTo>
                      <a:pt x="59" y="184"/>
                    </a:lnTo>
                    <a:lnTo>
                      <a:pt x="59" y="242"/>
                    </a:lnTo>
                    <a:lnTo>
                      <a:pt x="69" y="234"/>
                    </a:lnTo>
                    <a:lnTo>
                      <a:pt x="69" y="144"/>
                    </a:lnTo>
                    <a:lnTo>
                      <a:pt x="75" y="132"/>
                    </a:lnTo>
                    <a:lnTo>
                      <a:pt x="88" y="123"/>
                    </a:lnTo>
                    <a:lnTo>
                      <a:pt x="96" y="121"/>
                    </a:lnTo>
                    <a:lnTo>
                      <a:pt x="111" y="121"/>
                    </a:lnTo>
                    <a:lnTo>
                      <a:pt x="121" y="123"/>
                    </a:lnTo>
                    <a:lnTo>
                      <a:pt x="130" y="132"/>
                    </a:lnTo>
                    <a:lnTo>
                      <a:pt x="134" y="153"/>
                    </a:lnTo>
                    <a:lnTo>
                      <a:pt x="134" y="234"/>
                    </a:lnTo>
                    <a:lnTo>
                      <a:pt x="144" y="234"/>
                    </a:lnTo>
                    <a:lnTo>
                      <a:pt x="144" y="119"/>
                    </a:lnTo>
                    <a:lnTo>
                      <a:pt x="146" y="111"/>
                    </a:lnTo>
                    <a:lnTo>
                      <a:pt x="150" y="105"/>
                    </a:lnTo>
                    <a:lnTo>
                      <a:pt x="161" y="96"/>
                    </a:lnTo>
                    <a:lnTo>
                      <a:pt x="178" y="94"/>
                    </a:lnTo>
                    <a:lnTo>
                      <a:pt x="180" y="94"/>
                    </a:lnTo>
                    <a:lnTo>
                      <a:pt x="188" y="96"/>
                    </a:lnTo>
                    <a:lnTo>
                      <a:pt x="194" y="100"/>
                    </a:lnTo>
                    <a:lnTo>
                      <a:pt x="203" y="111"/>
                    </a:lnTo>
                    <a:lnTo>
                      <a:pt x="205" y="128"/>
                    </a:lnTo>
                    <a:lnTo>
                      <a:pt x="205" y="224"/>
                    </a:lnTo>
                    <a:lnTo>
                      <a:pt x="223" y="224"/>
                    </a:lnTo>
                    <a:lnTo>
                      <a:pt x="223" y="23"/>
                    </a:lnTo>
                    <a:lnTo>
                      <a:pt x="226" y="17"/>
                    </a:lnTo>
                    <a:lnTo>
                      <a:pt x="228" y="13"/>
                    </a:lnTo>
                    <a:lnTo>
                      <a:pt x="236" y="4"/>
                    </a:lnTo>
                    <a:lnTo>
                      <a:pt x="240" y="2"/>
                    </a:lnTo>
                    <a:lnTo>
                      <a:pt x="248"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85" name="Google Shape;685;p23"/>
              <p:cNvSpPr/>
              <p:nvPr/>
            </p:nvSpPr>
            <p:spPr>
              <a:xfrm>
                <a:off x="3124994" y="3698875"/>
                <a:ext cx="633413" cy="1101725"/>
              </a:xfrm>
              <a:custGeom>
                <a:avLst/>
                <a:gdLst/>
                <a:ahLst/>
                <a:cxnLst/>
                <a:rect l="l" t="t" r="r" b="b"/>
                <a:pathLst>
                  <a:path w="399" h="694" extrusionOk="0">
                    <a:moveTo>
                      <a:pt x="219" y="0"/>
                    </a:moveTo>
                    <a:lnTo>
                      <a:pt x="234" y="2"/>
                    </a:lnTo>
                    <a:lnTo>
                      <a:pt x="246" y="13"/>
                    </a:lnTo>
                    <a:lnTo>
                      <a:pt x="253" y="31"/>
                    </a:lnTo>
                    <a:lnTo>
                      <a:pt x="255" y="58"/>
                    </a:lnTo>
                    <a:lnTo>
                      <a:pt x="255" y="249"/>
                    </a:lnTo>
                    <a:lnTo>
                      <a:pt x="259" y="253"/>
                    </a:lnTo>
                    <a:lnTo>
                      <a:pt x="267" y="253"/>
                    </a:lnTo>
                    <a:lnTo>
                      <a:pt x="269" y="251"/>
                    </a:lnTo>
                    <a:lnTo>
                      <a:pt x="269" y="54"/>
                    </a:lnTo>
                    <a:lnTo>
                      <a:pt x="273" y="46"/>
                    </a:lnTo>
                    <a:lnTo>
                      <a:pt x="278" y="40"/>
                    </a:lnTo>
                    <a:lnTo>
                      <a:pt x="282" y="36"/>
                    </a:lnTo>
                    <a:lnTo>
                      <a:pt x="286" y="33"/>
                    </a:lnTo>
                    <a:lnTo>
                      <a:pt x="294" y="31"/>
                    </a:lnTo>
                    <a:lnTo>
                      <a:pt x="311" y="33"/>
                    </a:lnTo>
                    <a:lnTo>
                      <a:pt x="319" y="42"/>
                    </a:lnTo>
                    <a:lnTo>
                      <a:pt x="326" y="56"/>
                    </a:lnTo>
                    <a:lnTo>
                      <a:pt x="328" y="77"/>
                    </a:lnTo>
                    <a:lnTo>
                      <a:pt x="328" y="259"/>
                    </a:lnTo>
                    <a:lnTo>
                      <a:pt x="330" y="263"/>
                    </a:lnTo>
                    <a:lnTo>
                      <a:pt x="330" y="265"/>
                    </a:lnTo>
                    <a:lnTo>
                      <a:pt x="332" y="267"/>
                    </a:lnTo>
                    <a:lnTo>
                      <a:pt x="336" y="265"/>
                    </a:lnTo>
                    <a:lnTo>
                      <a:pt x="338" y="263"/>
                    </a:lnTo>
                    <a:lnTo>
                      <a:pt x="338" y="102"/>
                    </a:lnTo>
                    <a:lnTo>
                      <a:pt x="340" y="96"/>
                    </a:lnTo>
                    <a:lnTo>
                      <a:pt x="344" y="86"/>
                    </a:lnTo>
                    <a:lnTo>
                      <a:pt x="355" y="79"/>
                    </a:lnTo>
                    <a:lnTo>
                      <a:pt x="372" y="75"/>
                    </a:lnTo>
                    <a:lnTo>
                      <a:pt x="374" y="75"/>
                    </a:lnTo>
                    <a:lnTo>
                      <a:pt x="378" y="77"/>
                    </a:lnTo>
                    <a:lnTo>
                      <a:pt x="384" y="79"/>
                    </a:lnTo>
                    <a:lnTo>
                      <a:pt x="392" y="86"/>
                    </a:lnTo>
                    <a:lnTo>
                      <a:pt x="397" y="98"/>
                    </a:lnTo>
                    <a:lnTo>
                      <a:pt x="399" y="117"/>
                    </a:lnTo>
                    <a:lnTo>
                      <a:pt x="399" y="497"/>
                    </a:lnTo>
                    <a:lnTo>
                      <a:pt x="397" y="510"/>
                    </a:lnTo>
                    <a:lnTo>
                      <a:pt x="390" y="529"/>
                    </a:lnTo>
                    <a:lnTo>
                      <a:pt x="382" y="549"/>
                    </a:lnTo>
                    <a:lnTo>
                      <a:pt x="367" y="568"/>
                    </a:lnTo>
                    <a:lnTo>
                      <a:pt x="367" y="694"/>
                    </a:lnTo>
                    <a:lnTo>
                      <a:pt x="148" y="694"/>
                    </a:lnTo>
                    <a:lnTo>
                      <a:pt x="148" y="570"/>
                    </a:lnTo>
                    <a:lnTo>
                      <a:pt x="144" y="568"/>
                    </a:lnTo>
                    <a:lnTo>
                      <a:pt x="134" y="562"/>
                    </a:lnTo>
                    <a:lnTo>
                      <a:pt x="117" y="549"/>
                    </a:lnTo>
                    <a:lnTo>
                      <a:pt x="100" y="535"/>
                    </a:lnTo>
                    <a:lnTo>
                      <a:pt x="86" y="514"/>
                    </a:lnTo>
                    <a:lnTo>
                      <a:pt x="73" y="489"/>
                    </a:lnTo>
                    <a:lnTo>
                      <a:pt x="63" y="462"/>
                    </a:lnTo>
                    <a:lnTo>
                      <a:pt x="54" y="443"/>
                    </a:lnTo>
                    <a:lnTo>
                      <a:pt x="44" y="422"/>
                    </a:lnTo>
                    <a:lnTo>
                      <a:pt x="42" y="412"/>
                    </a:lnTo>
                    <a:lnTo>
                      <a:pt x="36" y="395"/>
                    </a:lnTo>
                    <a:lnTo>
                      <a:pt x="34" y="380"/>
                    </a:lnTo>
                    <a:lnTo>
                      <a:pt x="29" y="366"/>
                    </a:lnTo>
                    <a:lnTo>
                      <a:pt x="27" y="351"/>
                    </a:lnTo>
                    <a:lnTo>
                      <a:pt x="23" y="332"/>
                    </a:lnTo>
                    <a:lnTo>
                      <a:pt x="19" y="311"/>
                    </a:lnTo>
                    <a:lnTo>
                      <a:pt x="11" y="284"/>
                    </a:lnTo>
                    <a:lnTo>
                      <a:pt x="0" y="249"/>
                    </a:lnTo>
                    <a:lnTo>
                      <a:pt x="4" y="247"/>
                    </a:lnTo>
                    <a:lnTo>
                      <a:pt x="13" y="238"/>
                    </a:lnTo>
                    <a:lnTo>
                      <a:pt x="25" y="232"/>
                    </a:lnTo>
                    <a:lnTo>
                      <a:pt x="40" y="232"/>
                    </a:lnTo>
                    <a:lnTo>
                      <a:pt x="52" y="238"/>
                    </a:lnTo>
                    <a:lnTo>
                      <a:pt x="65" y="253"/>
                    </a:lnTo>
                    <a:lnTo>
                      <a:pt x="73" y="269"/>
                    </a:lnTo>
                    <a:lnTo>
                      <a:pt x="77" y="284"/>
                    </a:lnTo>
                    <a:lnTo>
                      <a:pt x="82" y="301"/>
                    </a:lnTo>
                    <a:lnTo>
                      <a:pt x="88" y="315"/>
                    </a:lnTo>
                    <a:lnTo>
                      <a:pt x="98" y="330"/>
                    </a:lnTo>
                    <a:lnTo>
                      <a:pt x="107" y="345"/>
                    </a:lnTo>
                    <a:lnTo>
                      <a:pt x="115" y="355"/>
                    </a:lnTo>
                    <a:lnTo>
                      <a:pt x="119" y="359"/>
                    </a:lnTo>
                    <a:lnTo>
                      <a:pt x="119" y="353"/>
                    </a:lnTo>
                    <a:lnTo>
                      <a:pt x="121" y="334"/>
                    </a:lnTo>
                    <a:lnTo>
                      <a:pt x="121" y="163"/>
                    </a:lnTo>
                    <a:lnTo>
                      <a:pt x="119" y="130"/>
                    </a:lnTo>
                    <a:lnTo>
                      <a:pt x="119" y="67"/>
                    </a:lnTo>
                    <a:lnTo>
                      <a:pt x="121" y="54"/>
                    </a:lnTo>
                    <a:lnTo>
                      <a:pt x="125" y="40"/>
                    </a:lnTo>
                    <a:lnTo>
                      <a:pt x="134" y="29"/>
                    </a:lnTo>
                    <a:lnTo>
                      <a:pt x="148" y="23"/>
                    </a:lnTo>
                    <a:lnTo>
                      <a:pt x="163" y="23"/>
                    </a:lnTo>
                    <a:lnTo>
                      <a:pt x="171" y="29"/>
                    </a:lnTo>
                    <a:lnTo>
                      <a:pt x="178" y="40"/>
                    </a:lnTo>
                    <a:lnTo>
                      <a:pt x="180" y="50"/>
                    </a:lnTo>
                    <a:lnTo>
                      <a:pt x="182" y="58"/>
                    </a:lnTo>
                    <a:lnTo>
                      <a:pt x="182" y="249"/>
                    </a:lnTo>
                    <a:lnTo>
                      <a:pt x="184" y="251"/>
                    </a:lnTo>
                    <a:lnTo>
                      <a:pt x="190" y="251"/>
                    </a:lnTo>
                    <a:lnTo>
                      <a:pt x="194" y="247"/>
                    </a:lnTo>
                    <a:lnTo>
                      <a:pt x="194" y="21"/>
                    </a:lnTo>
                    <a:lnTo>
                      <a:pt x="200" y="8"/>
                    </a:lnTo>
                    <a:lnTo>
                      <a:pt x="205" y="4"/>
                    </a:lnTo>
                    <a:lnTo>
                      <a:pt x="211" y="2"/>
                    </a:lnTo>
                    <a:lnTo>
                      <a:pt x="219" y="0"/>
                    </a:lnTo>
                    <a:close/>
                  </a:path>
                </a:pathLst>
              </a:custGeom>
              <a:solidFill>
                <a:srgbClr val="FEC8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686" name="Google Shape;686;p23"/>
            <p:cNvSpPr/>
            <p:nvPr/>
          </p:nvSpPr>
          <p:spPr>
            <a:xfrm>
              <a:off x="2594769" y="2709863"/>
              <a:ext cx="762000" cy="517525"/>
            </a:xfrm>
            <a:custGeom>
              <a:avLst/>
              <a:gdLst/>
              <a:ahLst/>
              <a:cxnLst/>
              <a:rect l="l" t="t" r="r" b="b"/>
              <a:pathLst>
                <a:path w="480" h="326" extrusionOk="0">
                  <a:moveTo>
                    <a:pt x="420" y="57"/>
                  </a:moveTo>
                  <a:lnTo>
                    <a:pt x="411" y="59"/>
                  </a:lnTo>
                  <a:lnTo>
                    <a:pt x="405" y="61"/>
                  </a:lnTo>
                  <a:lnTo>
                    <a:pt x="399" y="67"/>
                  </a:lnTo>
                  <a:lnTo>
                    <a:pt x="395" y="80"/>
                  </a:lnTo>
                  <a:lnTo>
                    <a:pt x="395" y="86"/>
                  </a:lnTo>
                  <a:lnTo>
                    <a:pt x="399" y="99"/>
                  </a:lnTo>
                  <a:lnTo>
                    <a:pt x="405" y="105"/>
                  </a:lnTo>
                  <a:lnTo>
                    <a:pt x="411" y="107"/>
                  </a:lnTo>
                  <a:lnTo>
                    <a:pt x="420" y="109"/>
                  </a:lnTo>
                  <a:lnTo>
                    <a:pt x="428" y="107"/>
                  </a:lnTo>
                  <a:lnTo>
                    <a:pt x="441" y="99"/>
                  </a:lnTo>
                  <a:lnTo>
                    <a:pt x="445" y="82"/>
                  </a:lnTo>
                  <a:lnTo>
                    <a:pt x="443" y="74"/>
                  </a:lnTo>
                  <a:lnTo>
                    <a:pt x="441" y="67"/>
                  </a:lnTo>
                  <a:lnTo>
                    <a:pt x="434" y="61"/>
                  </a:lnTo>
                  <a:lnTo>
                    <a:pt x="428" y="59"/>
                  </a:lnTo>
                  <a:lnTo>
                    <a:pt x="420" y="57"/>
                  </a:lnTo>
                  <a:close/>
                  <a:moveTo>
                    <a:pt x="0" y="0"/>
                  </a:moveTo>
                  <a:lnTo>
                    <a:pt x="395" y="0"/>
                  </a:lnTo>
                  <a:lnTo>
                    <a:pt x="395" y="28"/>
                  </a:lnTo>
                  <a:lnTo>
                    <a:pt x="401" y="23"/>
                  </a:lnTo>
                  <a:lnTo>
                    <a:pt x="409" y="21"/>
                  </a:lnTo>
                  <a:lnTo>
                    <a:pt x="420" y="21"/>
                  </a:lnTo>
                  <a:lnTo>
                    <a:pt x="443" y="26"/>
                  </a:lnTo>
                  <a:lnTo>
                    <a:pt x="461" y="38"/>
                  </a:lnTo>
                  <a:lnTo>
                    <a:pt x="476" y="59"/>
                  </a:lnTo>
                  <a:lnTo>
                    <a:pt x="480" y="82"/>
                  </a:lnTo>
                  <a:lnTo>
                    <a:pt x="476" y="105"/>
                  </a:lnTo>
                  <a:lnTo>
                    <a:pt x="461" y="124"/>
                  </a:lnTo>
                  <a:lnTo>
                    <a:pt x="443" y="138"/>
                  </a:lnTo>
                  <a:lnTo>
                    <a:pt x="420" y="143"/>
                  </a:lnTo>
                  <a:lnTo>
                    <a:pt x="411" y="143"/>
                  </a:lnTo>
                  <a:lnTo>
                    <a:pt x="395" y="138"/>
                  </a:lnTo>
                  <a:lnTo>
                    <a:pt x="388" y="134"/>
                  </a:lnTo>
                  <a:lnTo>
                    <a:pt x="374" y="174"/>
                  </a:lnTo>
                  <a:lnTo>
                    <a:pt x="351" y="209"/>
                  </a:lnTo>
                  <a:lnTo>
                    <a:pt x="324" y="239"/>
                  </a:lnTo>
                  <a:lnTo>
                    <a:pt x="288" y="264"/>
                  </a:lnTo>
                  <a:lnTo>
                    <a:pt x="249" y="278"/>
                  </a:lnTo>
                  <a:lnTo>
                    <a:pt x="357" y="278"/>
                  </a:lnTo>
                  <a:lnTo>
                    <a:pt x="363" y="285"/>
                  </a:lnTo>
                  <a:lnTo>
                    <a:pt x="366" y="291"/>
                  </a:lnTo>
                  <a:lnTo>
                    <a:pt x="363" y="297"/>
                  </a:lnTo>
                  <a:lnTo>
                    <a:pt x="361" y="301"/>
                  </a:lnTo>
                  <a:lnTo>
                    <a:pt x="357" y="303"/>
                  </a:lnTo>
                  <a:lnTo>
                    <a:pt x="351" y="305"/>
                  </a:lnTo>
                  <a:lnTo>
                    <a:pt x="315" y="305"/>
                  </a:lnTo>
                  <a:lnTo>
                    <a:pt x="320" y="310"/>
                  </a:lnTo>
                  <a:lnTo>
                    <a:pt x="320" y="314"/>
                  </a:lnTo>
                  <a:lnTo>
                    <a:pt x="315" y="322"/>
                  </a:lnTo>
                  <a:lnTo>
                    <a:pt x="307" y="326"/>
                  </a:lnTo>
                  <a:lnTo>
                    <a:pt x="88" y="326"/>
                  </a:lnTo>
                  <a:lnTo>
                    <a:pt x="80" y="322"/>
                  </a:lnTo>
                  <a:lnTo>
                    <a:pt x="76" y="314"/>
                  </a:lnTo>
                  <a:lnTo>
                    <a:pt x="76" y="310"/>
                  </a:lnTo>
                  <a:lnTo>
                    <a:pt x="80" y="305"/>
                  </a:lnTo>
                  <a:lnTo>
                    <a:pt x="44" y="305"/>
                  </a:lnTo>
                  <a:lnTo>
                    <a:pt x="38" y="303"/>
                  </a:lnTo>
                  <a:lnTo>
                    <a:pt x="34" y="301"/>
                  </a:lnTo>
                  <a:lnTo>
                    <a:pt x="32" y="297"/>
                  </a:lnTo>
                  <a:lnTo>
                    <a:pt x="30" y="291"/>
                  </a:lnTo>
                  <a:lnTo>
                    <a:pt x="32" y="285"/>
                  </a:lnTo>
                  <a:lnTo>
                    <a:pt x="38" y="278"/>
                  </a:lnTo>
                  <a:lnTo>
                    <a:pt x="146" y="278"/>
                  </a:lnTo>
                  <a:lnTo>
                    <a:pt x="107" y="262"/>
                  </a:lnTo>
                  <a:lnTo>
                    <a:pt x="71" y="239"/>
                  </a:lnTo>
                  <a:lnTo>
                    <a:pt x="42" y="209"/>
                  </a:lnTo>
                  <a:lnTo>
                    <a:pt x="19" y="172"/>
                  </a:lnTo>
                  <a:lnTo>
                    <a:pt x="5" y="132"/>
                  </a:lnTo>
                  <a:lnTo>
                    <a:pt x="0" y="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87" name="Google Shape;687;p23"/>
            <p:cNvSpPr/>
            <p:nvPr/>
          </p:nvSpPr>
          <p:spPr>
            <a:xfrm>
              <a:off x="2820194" y="2401888"/>
              <a:ext cx="96838" cy="268288"/>
            </a:xfrm>
            <a:custGeom>
              <a:avLst/>
              <a:gdLst/>
              <a:ahLst/>
              <a:cxnLst/>
              <a:rect l="l" t="t" r="r" b="b"/>
              <a:pathLst>
                <a:path w="61" h="169" extrusionOk="0">
                  <a:moveTo>
                    <a:pt x="0" y="0"/>
                  </a:moveTo>
                  <a:lnTo>
                    <a:pt x="4" y="2"/>
                  </a:lnTo>
                  <a:lnTo>
                    <a:pt x="15" y="6"/>
                  </a:lnTo>
                  <a:lnTo>
                    <a:pt x="27" y="15"/>
                  </a:lnTo>
                  <a:lnTo>
                    <a:pt x="42" y="27"/>
                  </a:lnTo>
                  <a:lnTo>
                    <a:pt x="55" y="40"/>
                  </a:lnTo>
                  <a:lnTo>
                    <a:pt x="61" y="57"/>
                  </a:lnTo>
                  <a:lnTo>
                    <a:pt x="61" y="75"/>
                  </a:lnTo>
                  <a:lnTo>
                    <a:pt x="57" y="88"/>
                  </a:lnTo>
                  <a:lnTo>
                    <a:pt x="50" y="96"/>
                  </a:lnTo>
                  <a:lnTo>
                    <a:pt x="40" y="107"/>
                  </a:lnTo>
                  <a:lnTo>
                    <a:pt x="27" y="121"/>
                  </a:lnTo>
                  <a:lnTo>
                    <a:pt x="17" y="140"/>
                  </a:lnTo>
                  <a:lnTo>
                    <a:pt x="7" y="169"/>
                  </a:lnTo>
                  <a:lnTo>
                    <a:pt x="7" y="165"/>
                  </a:lnTo>
                  <a:lnTo>
                    <a:pt x="9" y="151"/>
                  </a:lnTo>
                  <a:lnTo>
                    <a:pt x="11" y="132"/>
                  </a:lnTo>
                  <a:lnTo>
                    <a:pt x="17" y="109"/>
                  </a:lnTo>
                  <a:lnTo>
                    <a:pt x="27" y="86"/>
                  </a:lnTo>
                  <a:lnTo>
                    <a:pt x="36" y="65"/>
                  </a:lnTo>
                  <a:lnTo>
                    <a:pt x="36" y="46"/>
                  </a:lnTo>
                  <a:lnTo>
                    <a:pt x="30" y="29"/>
                  </a:lnTo>
                  <a:lnTo>
                    <a:pt x="17" y="15"/>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88" name="Google Shape;688;p23"/>
            <p:cNvSpPr/>
            <p:nvPr/>
          </p:nvSpPr>
          <p:spPr>
            <a:xfrm>
              <a:off x="2956719" y="2401888"/>
              <a:ext cx="95250" cy="268288"/>
            </a:xfrm>
            <a:custGeom>
              <a:avLst/>
              <a:gdLst/>
              <a:ahLst/>
              <a:cxnLst/>
              <a:rect l="l" t="t" r="r" b="b"/>
              <a:pathLst>
                <a:path w="60" h="169" extrusionOk="0">
                  <a:moveTo>
                    <a:pt x="0" y="0"/>
                  </a:moveTo>
                  <a:lnTo>
                    <a:pt x="4" y="2"/>
                  </a:lnTo>
                  <a:lnTo>
                    <a:pt x="14" y="6"/>
                  </a:lnTo>
                  <a:lnTo>
                    <a:pt x="27" y="15"/>
                  </a:lnTo>
                  <a:lnTo>
                    <a:pt x="42" y="27"/>
                  </a:lnTo>
                  <a:lnTo>
                    <a:pt x="54" y="40"/>
                  </a:lnTo>
                  <a:lnTo>
                    <a:pt x="60" y="57"/>
                  </a:lnTo>
                  <a:lnTo>
                    <a:pt x="60" y="75"/>
                  </a:lnTo>
                  <a:lnTo>
                    <a:pt x="56" y="88"/>
                  </a:lnTo>
                  <a:lnTo>
                    <a:pt x="50" y="96"/>
                  </a:lnTo>
                  <a:lnTo>
                    <a:pt x="39" y="107"/>
                  </a:lnTo>
                  <a:lnTo>
                    <a:pt x="27" y="121"/>
                  </a:lnTo>
                  <a:lnTo>
                    <a:pt x="14" y="140"/>
                  </a:lnTo>
                  <a:lnTo>
                    <a:pt x="4" y="169"/>
                  </a:lnTo>
                  <a:lnTo>
                    <a:pt x="4" y="165"/>
                  </a:lnTo>
                  <a:lnTo>
                    <a:pt x="6" y="151"/>
                  </a:lnTo>
                  <a:lnTo>
                    <a:pt x="10" y="132"/>
                  </a:lnTo>
                  <a:lnTo>
                    <a:pt x="17" y="109"/>
                  </a:lnTo>
                  <a:lnTo>
                    <a:pt x="27" y="86"/>
                  </a:lnTo>
                  <a:lnTo>
                    <a:pt x="35" y="61"/>
                  </a:lnTo>
                  <a:lnTo>
                    <a:pt x="31" y="38"/>
                  </a:lnTo>
                  <a:lnTo>
                    <a:pt x="19" y="1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689" name="Google Shape;689;p23"/>
          <p:cNvSpPr txBox="1"/>
          <p:nvPr/>
        </p:nvSpPr>
        <p:spPr>
          <a:xfrm>
            <a:off x="4050925" y="1062025"/>
            <a:ext cx="7985400" cy="395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US" sz="2400">
                <a:solidFill>
                  <a:srgbClr val="FFFFFF"/>
                </a:solidFill>
                <a:latin typeface="Allerta Stencil"/>
                <a:ea typeface="Allerta Stencil"/>
                <a:cs typeface="Allerta Stencil"/>
                <a:sym typeface="Allerta Stencil"/>
              </a:rPr>
              <a:t>Software Engineer = Person + Computer Engineering + Information Analysis + Computer Science + Design + Development </a:t>
            </a:r>
            <a:endParaRPr sz="2400">
              <a:solidFill>
                <a:srgbClr val="FFFFFF"/>
              </a:solidFill>
              <a:latin typeface="Allerta Stencil"/>
              <a:ea typeface="Allerta Stencil"/>
              <a:cs typeface="Allerta Stencil"/>
              <a:sym typeface="Allerta Stencil"/>
            </a:endParaRPr>
          </a:p>
          <a:p>
            <a:pPr marL="914400" lvl="0" indent="0" algn="l" rtl="0">
              <a:lnSpc>
                <a:spcPct val="115000"/>
              </a:lnSpc>
              <a:spcBef>
                <a:spcPts val="0"/>
              </a:spcBef>
              <a:spcAft>
                <a:spcPts val="0"/>
              </a:spcAft>
              <a:buNone/>
            </a:pPr>
            <a:endParaRPr sz="1800">
              <a:solidFill>
                <a:srgbClr val="FFFFFF"/>
              </a:solidFill>
              <a:latin typeface="Calibri"/>
              <a:ea typeface="Calibri"/>
              <a:cs typeface="Calibri"/>
              <a:sym typeface="Calibri"/>
            </a:endParaRPr>
          </a:p>
          <a:p>
            <a:pPr marL="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690" name="Google Shape;690;p23"/>
          <p:cNvPicPr preferRelativeResize="0"/>
          <p:nvPr/>
        </p:nvPicPr>
        <p:blipFill>
          <a:blip r:embed="rId3">
            <a:alphaModFix/>
          </a:blip>
          <a:stretch>
            <a:fillRect/>
          </a:stretch>
        </p:blipFill>
        <p:spPr>
          <a:xfrm>
            <a:off x="4009224" y="4083974"/>
            <a:ext cx="3128325" cy="27740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SlideModelTheme-15">
      <a:dk1>
        <a:srgbClr val="000000"/>
      </a:dk1>
      <a:lt1>
        <a:srgbClr val="FFFFFF"/>
      </a:lt1>
      <a:dk2>
        <a:srgbClr val="5D6E7F"/>
      </a:dk2>
      <a:lt2>
        <a:srgbClr val="DF2D25"/>
      </a:lt2>
      <a:accent1>
        <a:srgbClr val="3F1314"/>
      </a:accent1>
      <a:accent2>
        <a:srgbClr val="16B0BB"/>
      </a:accent2>
      <a:accent3>
        <a:srgbClr val="F4D225"/>
      </a:accent3>
      <a:accent4>
        <a:srgbClr val="99B13B"/>
      </a:accent4>
      <a:accent5>
        <a:srgbClr val="F8B740"/>
      </a:accent5>
      <a:accent6>
        <a:srgbClr val="29B49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3013</Words>
  <Application>Microsoft Office PowerPoint</Application>
  <PresentationFormat>Custom</PresentationFormat>
  <Paragraphs>429</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Allerta Stencil</vt:lpstr>
      <vt:lpstr>Calibri</vt:lpstr>
      <vt:lpstr>Roboto</vt:lpstr>
      <vt:lpstr>Arial</vt:lpstr>
      <vt:lpstr>Office Theme</vt:lpstr>
      <vt:lpstr>Career Pathway - Software Development Engineer </vt:lpstr>
      <vt:lpstr>PowerPoint Presentation</vt:lpstr>
      <vt:lpstr>Agenda</vt:lpstr>
      <vt:lpstr>Agenda</vt:lpstr>
      <vt:lpstr>Agenda</vt:lpstr>
      <vt:lpstr>PowerPoint Presentation</vt:lpstr>
      <vt:lpstr>Introduction</vt:lpstr>
      <vt:lpstr> What is software development?</vt:lpstr>
      <vt:lpstr>Who is a software engineer?</vt:lpstr>
      <vt:lpstr>Software Development Engineer Classification</vt:lpstr>
      <vt:lpstr>Related IDs - Programming Languages</vt:lpstr>
      <vt:lpstr>Related IDs - Scripting Languages</vt:lpstr>
      <vt:lpstr>Related IDs - Web Development</vt:lpstr>
      <vt:lpstr>Popular skill set for software development engineers</vt:lpstr>
      <vt:lpstr>Certifications </vt:lpstr>
      <vt:lpstr>Example - AWS Certification Guide</vt:lpstr>
      <vt:lpstr>Example - AWS Certification Guide</vt:lpstr>
      <vt:lpstr>Example - AWS Certification Guide</vt:lpstr>
      <vt:lpstr>Degree &amp; Curriculums </vt:lpstr>
      <vt:lpstr>Career </vt:lpstr>
      <vt:lpstr>Career Outlook &amp; Advancement </vt:lpstr>
      <vt:lpstr>Career Outlook</vt:lpstr>
      <vt:lpstr>AWS Mobile Hub</vt:lpstr>
      <vt:lpstr>Key features of AWS Mobile Hub to build your own application</vt:lpstr>
      <vt:lpstr>Customers Using AWS for Social &amp; Mobile Applications </vt:lpstr>
      <vt:lpstr>Career Pathway – In-class activity</vt:lpstr>
      <vt:lpstr>In class activity</vt:lpstr>
      <vt:lpstr>Building Your Own Website - hint</vt:lpstr>
      <vt:lpstr>Building Your Own Website</vt:lpstr>
      <vt:lpstr>Building Your Own Website</vt:lpstr>
      <vt:lpstr>Building Your Own Website</vt:lpstr>
      <vt:lpstr>Building Your Own Website</vt:lpstr>
      <vt:lpstr>Building Your Own Website</vt:lpstr>
      <vt:lpstr>Building Your Own Website</vt:lpstr>
      <vt:lpstr>Building Your Own Website</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Engineer </dc:title>
  <cp:lastModifiedBy>Miranda Zhao</cp:lastModifiedBy>
  <cp:revision>7</cp:revision>
  <dcterms:modified xsi:type="dcterms:W3CDTF">2019-04-15T00:17:21Z</dcterms:modified>
</cp:coreProperties>
</file>